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4">
  <p:sldMasterIdLst>
    <p:sldMasterId id="2147483648" r:id="rId1"/>
  </p:sldMasterIdLst>
  <p:notesMasterIdLst>
    <p:notesMasterId r:id="rId30"/>
  </p:notesMasterIdLst>
  <p:sldIdLst>
    <p:sldId id="256" r:id="rId2"/>
    <p:sldId id="257" r:id="rId3"/>
    <p:sldId id="335" r:id="rId4"/>
    <p:sldId id="389" r:id="rId5"/>
    <p:sldId id="388" r:id="rId6"/>
    <p:sldId id="390" r:id="rId7"/>
    <p:sldId id="375" r:id="rId8"/>
    <p:sldId id="398" r:id="rId9"/>
    <p:sldId id="406" r:id="rId10"/>
    <p:sldId id="399" r:id="rId11"/>
    <p:sldId id="402" r:id="rId12"/>
    <p:sldId id="403" r:id="rId13"/>
    <p:sldId id="400" r:id="rId14"/>
    <p:sldId id="401" r:id="rId15"/>
    <p:sldId id="405" r:id="rId16"/>
    <p:sldId id="404" r:id="rId17"/>
    <p:sldId id="407" r:id="rId18"/>
    <p:sldId id="408" r:id="rId19"/>
    <p:sldId id="409" r:id="rId20"/>
    <p:sldId id="391" r:id="rId21"/>
    <p:sldId id="352" r:id="rId22"/>
    <p:sldId id="394" r:id="rId23"/>
    <p:sldId id="392" r:id="rId24"/>
    <p:sldId id="395" r:id="rId25"/>
    <p:sldId id="393" r:id="rId26"/>
    <p:sldId id="397" r:id="rId27"/>
    <p:sldId id="396" r:id="rId28"/>
    <p:sldId id="285" r:id="rId29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b="1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b="1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b="1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b="1"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8A3B2"/>
    <a:srgbClr val="FF0000"/>
    <a:srgbClr val="969696"/>
    <a:srgbClr val="808080"/>
    <a:srgbClr val="000000"/>
    <a:srgbClr val="1C1C1C"/>
    <a:srgbClr val="5F5F5F"/>
    <a:srgbClr val="FFFFFF"/>
    <a:srgbClr val="DDDD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27" autoAdjust="0"/>
    <p:restoredTop sz="94786" autoAdjust="0"/>
  </p:normalViewPr>
  <p:slideViewPr>
    <p:cSldViewPr>
      <p:cViewPr varScale="1">
        <p:scale>
          <a:sx n="70" d="100"/>
          <a:sy n="70" d="100"/>
        </p:scale>
        <p:origin x="-1356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="0"/>
            </a:lvl1pPr>
          </a:lstStyle>
          <a:p>
            <a:endParaRPr lang="en-US" dirty="0"/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/>
            </a:lvl1pPr>
          </a:lstStyle>
          <a:p>
            <a:endParaRPr lang="en-US" dirty="0"/>
          </a:p>
        </p:txBody>
      </p:sp>
      <p:sp>
        <p:nvSpPr>
          <p:cNvPr id="3277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327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327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b="0"/>
            </a:lvl1pPr>
          </a:lstStyle>
          <a:p>
            <a:endParaRPr lang="en-US" dirty="0"/>
          </a:p>
        </p:txBody>
      </p:sp>
      <p:sp>
        <p:nvSpPr>
          <p:cNvPr id="327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0"/>
            </a:lvl1pPr>
          </a:lstStyle>
          <a:p>
            <a:fld id="{515491AD-BDEC-486F-8C07-4289CF285BA4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313448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jpeg"/><Relationship Id="rId4" Type="http://schemas.openxmlformats.org/officeDocument/2006/relationships/image" Target="../media/image4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63" name="Group 191"/>
          <p:cNvGrpSpPr>
            <a:grpSpLocks/>
          </p:cNvGrpSpPr>
          <p:nvPr/>
        </p:nvGrpSpPr>
        <p:grpSpPr bwMode="auto">
          <a:xfrm>
            <a:off x="434975" y="4763"/>
            <a:ext cx="8015288" cy="6853237"/>
            <a:chOff x="274" y="10"/>
            <a:chExt cx="5049" cy="4310"/>
          </a:xfrm>
        </p:grpSpPr>
        <p:sp>
          <p:nvSpPr>
            <p:cNvPr id="3198" name="Line 126"/>
            <p:cNvSpPr>
              <a:spLocks noChangeShapeType="1"/>
            </p:cNvSpPr>
            <p:nvPr userDrawn="1"/>
          </p:nvSpPr>
          <p:spPr bwMode="gray">
            <a:xfrm>
              <a:off x="3479" y="10"/>
              <a:ext cx="21" cy="4310"/>
            </a:xfrm>
            <a:prstGeom prst="line">
              <a:avLst/>
            </a:prstGeom>
            <a:noFill/>
            <a:ln w="9525">
              <a:solidFill>
                <a:srgbClr val="DDDDDD">
                  <a:alpha val="50000"/>
                </a:srgb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209" name="Line 137"/>
            <p:cNvSpPr>
              <a:spLocks noChangeShapeType="1"/>
            </p:cNvSpPr>
            <p:nvPr userDrawn="1"/>
          </p:nvSpPr>
          <p:spPr bwMode="gray">
            <a:xfrm>
              <a:off x="3929" y="10"/>
              <a:ext cx="21" cy="4310"/>
            </a:xfrm>
            <a:prstGeom prst="line">
              <a:avLst/>
            </a:prstGeom>
            <a:noFill/>
            <a:ln w="9525">
              <a:solidFill>
                <a:srgbClr val="DDDDDD">
                  <a:alpha val="50000"/>
                </a:srgb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211" name="Line 139"/>
            <p:cNvSpPr>
              <a:spLocks noChangeShapeType="1"/>
            </p:cNvSpPr>
            <p:nvPr userDrawn="1"/>
          </p:nvSpPr>
          <p:spPr bwMode="gray">
            <a:xfrm>
              <a:off x="4395" y="10"/>
              <a:ext cx="21" cy="4310"/>
            </a:xfrm>
            <a:prstGeom prst="line">
              <a:avLst/>
            </a:prstGeom>
            <a:noFill/>
            <a:ln w="9525">
              <a:solidFill>
                <a:srgbClr val="DDDDDD">
                  <a:alpha val="50000"/>
                </a:srgb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212" name="Line 140"/>
            <p:cNvSpPr>
              <a:spLocks noChangeShapeType="1"/>
            </p:cNvSpPr>
            <p:nvPr userDrawn="1"/>
          </p:nvSpPr>
          <p:spPr bwMode="gray">
            <a:xfrm>
              <a:off x="4845" y="10"/>
              <a:ext cx="21" cy="4310"/>
            </a:xfrm>
            <a:prstGeom prst="line">
              <a:avLst/>
            </a:prstGeom>
            <a:noFill/>
            <a:ln w="9525">
              <a:solidFill>
                <a:srgbClr val="DDDDDD">
                  <a:alpha val="50000"/>
                </a:srgb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215" name="Line 143"/>
            <p:cNvSpPr>
              <a:spLocks noChangeShapeType="1"/>
            </p:cNvSpPr>
            <p:nvPr userDrawn="1"/>
          </p:nvSpPr>
          <p:spPr bwMode="gray">
            <a:xfrm>
              <a:off x="5302" y="10"/>
              <a:ext cx="21" cy="4310"/>
            </a:xfrm>
            <a:prstGeom prst="line">
              <a:avLst/>
            </a:prstGeom>
            <a:noFill/>
            <a:ln w="9525">
              <a:solidFill>
                <a:srgbClr val="DDDDDD">
                  <a:alpha val="50000"/>
                </a:srgb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219" name="Line 147"/>
            <p:cNvSpPr>
              <a:spLocks noChangeShapeType="1"/>
            </p:cNvSpPr>
            <p:nvPr userDrawn="1"/>
          </p:nvSpPr>
          <p:spPr bwMode="gray">
            <a:xfrm>
              <a:off x="1651" y="10"/>
              <a:ext cx="21" cy="4310"/>
            </a:xfrm>
            <a:prstGeom prst="line">
              <a:avLst/>
            </a:prstGeom>
            <a:noFill/>
            <a:ln w="9525">
              <a:solidFill>
                <a:srgbClr val="DDDDDD">
                  <a:alpha val="50000"/>
                </a:srgb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221" name="Line 149"/>
            <p:cNvSpPr>
              <a:spLocks noChangeShapeType="1"/>
            </p:cNvSpPr>
            <p:nvPr userDrawn="1"/>
          </p:nvSpPr>
          <p:spPr bwMode="gray">
            <a:xfrm>
              <a:off x="2101" y="10"/>
              <a:ext cx="21" cy="4310"/>
            </a:xfrm>
            <a:prstGeom prst="line">
              <a:avLst/>
            </a:prstGeom>
            <a:noFill/>
            <a:ln w="9525">
              <a:solidFill>
                <a:srgbClr val="DDDDDD">
                  <a:alpha val="50000"/>
                </a:srgb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223" name="Line 151"/>
            <p:cNvSpPr>
              <a:spLocks noChangeShapeType="1"/>
            </p:cNvSpPr>
            <p:nvPr userDrawn="1"/>
          </p:nvSpPr>
          <p:spPr bwMode="gray">
            <a:xfrm>
              <a:off x="2567" y="10"/>
              <a:ext cx="21" cy="4310"/>
            </a:xfrm>
            <a:prstGeom prst="line">
              <a:avLst/>
            </a:prstGeom>
            <a:noFill/>
            <a:ln w="9525">
              <a:solidFill>
                <a:srgbClr val="DDDDDD">
                  <a:alpha val="50000"/>
                </a:srgb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224" name="Line 152"/>
            <p:cNvSpPr>
              <a:spLocks noChangeShapeType="1"/>
            </p:cNvSpPr>
            <p:nvPr userDrawn="1"/>
          </p:nvSpPr>
          <p:spPr bwMode="gray">
            <a:xfrm>
              <a:off x="3017" y="10"/>
              <a:ext cx="21" cy="4310"/>
            </a:xfrm>
            <a:prstGeom prst="line">
              <a:avLst/>
            </a:prstGeom>
            <a:noFill/>
            <a:ln w="9525">
              <a:solidFill>
                <a:srgbClr val="DDDDDD">
                  <a:alpha val="50000"/>
                </a:srgb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230" name="Line 158"/>
            <p:cNvSpPr>
              <a:spLocks noChangeShapeType="1"/>
            </p:cNvSpPr>
            <p:nvPr userDrawn="1"/>
          </p:nvSpPr>
          <p:spPr bwMode="gray">
            <a:xfrm>
              <a:off x="274" y="10"/>
              <a:ext cx="21" cy="4310"/>
            </a:xfrm>
            <a:prstGeom prst="line">
              <a:avLst/>
            </a:prstGeom>
            <a:noFill/>
            <a:ln w="9525">
              <a:solidFill>
                <a:srgbClr val="DDDDDD">
                  <a:alpha val="50000"/>
                </a:srgb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232" name="Line 160"/>
            <p:cNvSpPr>
              <a:spLocks noChangeShapeType="1"/>
            </p:cNvSpPr>
            <p:nvPr userDrawn="1"/>
          </p:nvSpPr>
          <p:spPr bwMode="gray">
            <a:xfrm>
              <a:off x="740" y="10"/>
              <a:ext cx="21" cy="4310"/>
            </a:xfrm>
            <a:prstGeom prst="line">
              <a:avLst/>
            </a:prstGeom>
            <a:noFill/>
            <a:ln w="9525">
              <a:solidFill>
                <a:srgbClr val="DDDDDD">
                  <a:alpha val="50000"/>
                </a:srgb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233" name="Line 161"/>
            <p:cNvSpPr>
              <a:spLocks noChangeShapeType="1"/>
            </p:cNvSpPr>
            <p:nvPr userDrawn="1"/>
          </p:nvSpPr>
          <p:spPr bwMode="gray">
            <a:xfrm>
              <a:off x="1190" y="10"/>
              <a:ext cx="21" cy="4310"/>
            </a:xfrm>
            <a:prstGeom prst="line">
              <a:avLst/>
            </a:prstGeom>
            <a:noFill/>
            <a:ln w="9525">
              <a:solidFill>
                <a:srgbClr val="DDDDDD">
                  <a:alpha val="50000"/>
                </a:srgb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</p:grpSp>
      <p:sp>
        <p:nvSpPr>
          <p:cNvPr id="3159" name="Rectangle 87"/>
          <p:cNvSpPr>
            <a:spLocks noChangeArrowheads="1"/>
          </p:cNvSpPr>
          <p:nvPr/>
        </p:nvSpPr>
        <p:spPr bwMode="gray">
          <a:xfrm>
            <a:off x="0" y="1795463"/>
            <a:ext cx="9144000" cy="2503487"/>
          </a:xfrm>
          <a:prstGeom prst="rect">
            <a:avLst/>
          </a:prstGeom>
          <a:gradFill rotWithShape="1">
            <a:gsLst>
              <a:gs pos="0">
                <a:schemeClr val="tx2">
                  <a:gamma/>
                  <a:shade val="46275"/>
                  <a:invGamma/>
                </a:schemeClr>
              </a:gs>
              <a:gs pos="100000">
                <a:schemeClr val="tx2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3237" name="Rectangle 165"/>
          <p:cNvSpPr>
            <a:spLocks noChangeArrowheads="1"/>
          </p:cNvSpPr>
          <p:nvPr/>
        </p:nvSpPr>
        <p:spPr bwMode="gray">
          <a:xfrm>
            <a:off x="5553075" y="5576888"/>
            <a:ext cx="712788" cy="644525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3238" name="Rectangle 166"/>
          <p:cNvSpPr>
            <a:spLocks noChangeArrowheads="1"/>
          </p:cNvSpPr>
          <p:nvPr/>
        </p:nvSpPr>
        <p:spPr bwMode="gray">
          <a:xfrm>
            <a:off x="7007225" y="5588000"/>
            <a:ext cx="725488" cy="635000"/>
          </a:xfrm>
          <a:prstGeom prst="rect">
            <a:avLst/>
          </a:prstGeom>
          <a:solidFill>
            <a:srgbClr val="DDDDDD">
              <a:alpha val="3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3239" name="Rectangle 167"/>
          <p:cNvSpPr>
            <a:spLocks noChangeArrowheads="1"/>
          </p:cNvSpPr>
          <p:nvPr/>
        </p:nvSpPr>
        <p:spPr bwMode="gray">
          <a:xfrm>
            <a:off x="6269038" y="4943475"/>
            <a:ext cx="725487" cy="636588"/>
          </a:xfrm>
          <a:prstGeom prst="rect">
            <a:avLst/>
          </a:prstGeom>
          <a:solidFill>
            <a:srgbClr val="DDDDDD">
              <a:alpha val="2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3240" name="Rectangle 168"/>
          <p:cNvSpPr>
            <a:spLocks noChangeArrowheads="1"/>
          </p:cNvSpPr>
          <p:nvPr/>
        </p:nvSpPr>
        <p:spPr bwMode="gray">
          <a:xfrm>
            <a:off x="8447088" y="5588000"/>
            <a:ext cx="696912" cy="635000"/>
          </a:xfrm>
          <a:prstGeom prst="rect">
            <a:avLst/>
          </a:prstGeom>
          <a:solidFill>
            <a:srgbClr val="DDDDDD">
              <a:alpha val="3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3242" name="Rectangle 170"/>
          <p:cNvSpPr>
            <a:spLocks noChangeArrowheads="1"/>
          </p:cNvSpPr>
          <p:nvPr/>
        </p:nvSpPr>
        <p:spPr bwMode="gray">
          <a:xfrm>
            <a:off x="2651125" y="5588000"/>
            <a:ext cx="725488" cy="635000"/>
          </a:xfrm>
          <a:prstGeom prst="rect">
            <a:avLst/>
          </a:prstGeom>
          <a:solidFill>
            <a:srgbClr val="DDDDDD">
              <a:alpha val="3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3243" name="Rectangle 171"/>
          <p:cNvSpPr>
            <a:spLocks noChangeArrowheads="1"/>
          </p:cNvSpPr>
          <p:nvPr/>
        </p:nvSpPr>
        <p:spPr bwMode="gray">
          <a:xfrm>
            <a:off x="4105275" y="5588000"/>
            <a:ext cx="725488" cy="635000"/>
          </a:xfrm>
          <a:prstGeom prst="rect">
            <a:avLst/>
          </a:prstGeom>
          <a:solidFill>
            <a:srgbClr val="DDDDDD">
              <a:alpha val="3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3244" name="Rectangle 172"/>
          <p:cNvSpPr>
            <a:spLocks noChangeArrowheads="1"/>
          </p:cNvSpPr>
          <p:nvPr/>
        </p:nvSpPr>
        <p:spPr bwMode="gray">
          <a:xfrm>
            <a:off x="3367088" y="4943475"/>
            <a:ext cx="725487" cy="636588"/>
          </a:xfrm>
          <a:prstGeom prst="rect">
            <a:avLst/>
          </a:prstGeom>
          <a:solidFill>
            <a:srgbClr val="DDDDDD">
              <a:alpha val="2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3245" name="Rectangle 173"/>
          <p:cNvSpPr>
            <a:spLocks noChangeArrowheads="1"/>
          </p:cNvSpPr>
          <p:nvPr/>
        </p:nvSpPr>
        <p:spPr bwMode="gray">
          <a:xfrm>
            <a:off x="4818063" y="4943475"/>
            <a:ext cx="725487" cy="636588"/>
          </a:xfrm>
          <a:prstGeom prst="rect">
            <a:avLst/>
          </a:prstGeom>
          <a:solidFill>
            <a:srgbClr val="DDDDDD">
              <a:alpha val="2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3246" name="Rectangle 174"/>
          <p:cNvSpPr>
            <a:spLocks noChangeArrowheads="1"/>
          </p:cNvSpPr>
          <p:nvPr/>
        </p:nvSpPr>
        <p:spPr bwMode="gray">
          <a:xfrm>
            <a:off x="1917700" y="4943475"/>
            <a:ext cx="725488" cy="636588"/>
          </a:xfrm>
          <a:prstGeom prst="rect">
            <a:avLst/>
          </a:prstGeom>
          <a:solidFill>
            <a:schemeClr val="accent2">
              <a:alpha val="20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3247" name="Rectangle 175"/>
          <p:cNvSpPr>
            <a:spLocks noChangeArrowheads="1"/>
          </p:cNvSpPr>
          <p:nvPr/>
        </p:nvSpPr>
        <p:spPr bwMode="gray">
          <a:xfrm>
            <a:off x="5541963" y="4310063"/>
            <a:ext cx="725487" cy="636587"/>
          </a:xfrm>
          <a:prstGeom prst="rect">
            <a:avLst/>
          </a:prstGeom>
          <a:solidFill>
            <a:schemeClr val="accent2">
              <a:alpha val="10001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3248" name="Rectangle 176"/>
          <p:cNvSpPr>
            <a:spLocks noChangeArrowheads="1"/>
          </p:cNvSpPr>
          <p:nvPr/>
        </p:nvSpPr>
        <p:spPr bwMode="gray">
          <a:xfrm>
            <a:off x="6996113" y="4300538"/>
            <a:ext cx="725487" cy="646112"/>
          </a:xfrm>
          <a:prstGeom prst="rect">
            <a:avLst/>
          </a:prstGeom>
          <a:solidFill>
            <a:schemeClr val="accent2">
              <a:alpha val="10001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3249" name="Rectangle 177"/>
          <p:cNvSpPr>
            <a:spLocks noChangeArrowheads="1"/>
          </p:cNvSpPr>
          <p:nvPr/>
        </p:nvSpPr>
        <p:spPr bwMode="gray">
          <a:xfrm>
            <a:off x="8435975" y="4300538"/>
            <a:ext cx="703263" cy="646112"/>
          </a:xfrm>
          <a:prstGeom prst="rect">
            <a:avLst/>
          </a:prstGeom>
          <a:solidFill>
            <a:srgbClr val="DDDDDD">
              <a:alpha val="10001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3250" name="Rectangle 178"/>
          <p:cNvSpPr>
            <a:spLocks noChangeArrowheads="1"/>
          </p:cNvSpPr>
          <p:nvPr/>
        </p:nvSpPr>
        <p:spPr bwMode="gray">
          <a:xfrm>
            <a:off x="4105275" y="4310063"/>
            <a:ext cx="725488" cy="636587"/>
          </a:xfrm>
          <a:prstGeom prst="rect">
            <a:avLst/>
          </a:prstGeom>
          <a:solidFill>
            <a:srgbClr val="DDDDDD">
              <a:alpha val="10001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3257" name="Rectangle 185"/>
          <p:cNvSpPr>
            <a:spLocks noChangeArrowheads="1"/>
          </p:cNvSpPr>
          <p:nvPr/>
        </p:nvSpPr>
        <p:spPr bwMode="gray">
          <a:xfrm>
            <a:off x="7720013" y="6221413"/>
            <a:ext cx="725487" cy="636587"/>
          </a:xfrm>
          <a:prstGeom prst="rect">
            <a:avLst/>
          </a:prstGeom>
          <a:solidFill>
            <a:srgbClr val="DDDDDD">
              <a:alpha val="3999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3258" name="Rectangle 186"/>
          <p:cNvSpPr>
            <a:spLocks noChangeArrowheads="1"/>
          </p:cNvSpPr>
          <p:nvPr/>
        </p:nvSpPr>
        <p:spPr bwMode="gray">
          <a:xfrm>
            <a:off x="3371850" y="6221413"/>
            <a:ext cx="728663" cy="636587"/>
          </a:xfrm>
          <a:prstGeom prst="rect">
            <a:avLst/>
          </a:prstGeom>
          <a:solidFill>
            <a:srgbClr val="DDDDDD">
              <a:alpha val="3999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3259" name="Rectangle 187"/>
          <p:cNvSpPr>
            <a:spLocks noChangeArrowheads="1"/>
          </p:cNvSpPr>
          <p:nvPr/>
        </p:nvSpPr>
        <p:spPr bwMode="gray">
          <a:xfrm>
            <a:off x="4826000" y="6221413"/>
            <a:ext cx="725488" cy="636587"/>
          </a:xfrm>
          <a:prstGeom prst="rect">
            <a:avLst/>
          </a:prstGeom>
          <a:solidFill>
            <a:srgbClr val="DDDDDD">
              <a:alpha val="3999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3260" name="Rectangle 188"/>
          <p:cNvSpPr>
            <a:spLocks noChangeArrowheads="1"/>
          </p:cNvSpPr>
          <p:nvPr/>
        </p:nvSpPr>
        <p:spPr bwMode="gray">
          <a:xfrm>
            <a:off x="1920875" y="6221413"/>
            <a:ext cx="725488" cy="636587"/>
          </a:xfrm>
          <a:prstGeom prst="rect">
            <a:avLst/>
          </a:prstGeom>
          <a:solidFill>
            <a:srgbClr val="DDDDDD">
              <a:alpha val="3999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grpSp>
        <p:nvGrpSpPr>
          <p:cNvPr id="3278" name="Group 206"/>
          <p:cNvGrpSpPr>
            <a:grpSpLocks/>
          </p:cNvGrpSpPr>
          <p:nvPr/>
        </p:nvGrpSpPr>
        <p:grpSpPr bwMode="auto">
          <a:xfrm>
            <a:off x="0" y="533400"/>
            <a:ext cx="9144000" cy="5689600"/>
            <a:chOff x="0" y="336"/>
            <a:chExt cx="5760" cy="3584"/>
          </a:xfrm>
        </p:grpSpPr>
        <p:sp>
          <p:nvSpPr>
            <p:cNvPr id="3264" name="Line 192"/>
            <p:cNvSpPr>
              <a:spLocks noChangeShapeType="1"/>
            </p:cNvSpPr>
            <p:nvPr userDrawn="1"/>
          </p:nvSpPr>
          <p:spPr bwMode="gray">
            <a:xfrm flipH="1">
              <a:off x="0" y="336"/>
              <a:ext cx="5760" cy="0"/>
            </a:xfrm>
            <a:prstGeom prst="line">
              <a:avLst/>
            </a:prstGeom>
            <a:noFill/>
            <a:ln w="9525">
              <a:solidFill>
                <a:srgbClr val="DDDDDD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265" name="Line 193"/>
            <p:cNvSpPr>
              <a:spLocks noChangeShapeType="1"/>
            </p:cNvSpPr>
            <p:nvPr userDrawn="1"/>
          </p:nvSpPr>
          <p:spPr bwMode="gray">
            <a:xfrm flipH="1">
              <a:off x="0" y="733"/>
              <a:ext cx="5760" cy="0"/>
            </a:xfrm>
            <a:prstGeom prst="line">
              <a:avLst/>
            </a:prstGeom>
            <a:noFill/>
            <a:ln w="9525">
              <a:solidFill>
                <a:srgbClr val="DDDDDD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266" name="Line 194"/>
            <p:cNvSpPr>
              <a:spLocks noChangeShapeType="1"/>
            </p:cNvSpPr>
            <p:nvPr userDrawn="1"/>
          </p:nvSpPr>
          <p:spPr bwMode="gray">
            <a:xfrm flipH="1">
              <a:off x="0" y="1123"/>
              <a:ext cx="5760" cy="0"/>
            </a:xfrm>
            <a:prstGeom prst="line">
              <a:avLst/>
            </a:prstGeom>
            <a:noFill/>
            <a:ln w="9525">
              <a:solidFill>
                <a:srgbClr val="DDDDDD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267" name="Line 195"/>
            <p:cNvSpPr>
              <a:spLocks noChangeShapeType="1"/>
            </p:cNvSpPr>
            <p:nvPr userDrawn="1"/>
          </p:nvSpPr>
          <p:spPr bwMode="gray">
            <a:xfrm flipH="1">
              <a:off x="0" y="2707"/>
              <a:ext cx="5760" cy="0"/>
            </a:xfrm>
            <a:prstGeom prst="line">
              <a:avLst/>
            </a:prstGeom>
            <a:noFill/>
            <a:ln w="9525">
              <a:solidFill>
                <a:srgbClr val="DDDDDD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268" name="Line 196"/>
            <p:cNvSpPr>
              <a:spLocks noChangeShapeType="1"/>
            </p:cNvSpPr>
            <p:nvPr userDrawn="1"/>
          </p:nvSpPr>
          <p:spPr bwMode="gray">
            <a:xfrm flipH="1">
              <a:off x="0" y="3111"/>
              <a:ext cx="5760" cy="0"/>
            </a:xfrm>
            <a:prstGeom prst="line">
              <a:avLst/>
            </a:prstGeom>
            <a:noFill/>
            <a:ln w="9525">
              <a:solidFill>
                <a:srgbClr val="DDDDDD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269" name="Line 197"/>
            <p:cNvSpPr>
              <a:spLocks noChangeShapeType="1"/>
            </p:cNvSpPr>
            <p:nvPr userDrawn="1"/>
          </p:nvSpPr>
          <p:spPr bwMode="gray">
            <a:xfrm flipH="1">
              <a:off x="0" y="3516"/>
              <a:ext cx="5760" cy="0"/>
            </a:xfrm>
            <a:prstGeom prst="line">
              <a:avLst/>
            </a:prstGeom>
            <a:noFill/>
            <a:ln w="9525">
              <a:solidFill>
                <a:srgbClr val="DDDDDD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270" name="Line 198"/>
            <p:cNvSpPr>
              <a:spLocks noChangeShapeType="1"/>
            </p:cNvSpPr>
            <p:nvPr userDrawn="1"/>
          </p:nvSpPr>
          <p:spPr bwMode="gray">
            <a:xfrm flipH="1">
              <a:off x="0" y="3920"/>
              <a:ext cx="5760" cy="0"/>
            </a:xfrm>
            <a:prstGeom prst="line">
              <a:avLst/>
            </a:prstGeom>
            <a:noFill/>
            <a:ln w="9525">
              <a:solidFill>
                <a:srgbClr val="DDDDDD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</p:grp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572000" y="4343400"/>
            <a:ext cx="4419600" cy="609600"/>
          </a:xfrm>
          <a:extLst>
            <a:ext uri="{AF507438-7753-43E0-B8FC-AC1667EBCBE1}">
              <a14:hiddenEffects xmlns:a14="http://schemas.microsoft.com/office/drawing/2010/main">
                <a:effectLst>
                  <a:outerShdw algn="ctr" rotWithShape="0">
                    <a:srgbClr val="FFFFFF">
                      <a:alpha val="50000"/>
                    </a:srgbClr>
                  </a:outerShdw>
                </a:effectLst>
              </a14:hiddenEffects>
            </a:ext>
          </a:extLst>
        </p:spPr>
        <p:txBody>
          <a:bodyPr/>
          <a:lstStyle>
            <a:lvl1pPr marL="0" indent="0" algn="r">
              <a:buFontTx/>
              <a:buNone/>
              <a:defRPr sz="2000"/>
            </a:lvl1pPr>
          </a:lstStyle>
          <a:p>
            <a:pPr lvl="0"/>
            <a:r>
              <a:rPr lang="en-US" noProof="0" smtClean="0"/>
              <a:t>Click to edit Master subtitle style</a:t>
            </a:r>
          </a:p>
        </p:txBody>
      </p:sp>
      <p:sp>
        <p:nvSpPr>
          <p:cNvPr id="3210" name="Rectangle 138"/>
          <p:cNvSpPr>
            <a:spLocks noChangeArrowheads="1"/>
          </p:cNvSpPr>
          <p:nvPr/>
        </p:nvSpPr>
        <p:spPr bwMode="gray">
          <a:xfrm>
            <a:off x="5524500" y="534988"/>
            <a:ext cx="725488" cy="633412"/>
          </a:xfrm>
          <a:prstGeom prst="rect">
            <a:avLst/>
          </a:prstGeom>
          <a:solidFill>
            <a:srgbClr val="DDDDDD">
              <a:alpha val="2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3213" name="Rectangle 141"/>
          <p:cNvSpPr>
            <a:spLocks noChangeArrowheads="1"/>
          </p:cNvSpPr>
          <p:nvPr/>
        </p:nvSpPr>
        <p:spPr bwMode="gray">
          <a:xfrm>
            <a:off x="6978650" y="534988"/>
            <a:ext cx="725488" cy="633412"/>
          </a:xfrm>
          <a:prstGeom prst="rect">
            <a:avLst/>
          </a:prstGeom>
          <a:solidFill>
            <a:srgbClr val="DDDDDD">
              <a:alpha val="2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3218" name="Rectangle 146"/>
          <p:cNvSpPr>
            <a:spLocks noChangeArrowheads="1"/>
          </p:cNvSpPr>
          <p:nvPr/>
        </p:nvSpPr>
        <p:spPr bwMode="gray">
          <a:xfrm>
            <a:off x="7691438" y="4763"/>
            <a:ext cx="725487" cy="522287"/>
          </a:xfrm>
          <a:prstGeom prst="rect">
            <a:avLst/>
          </a:prstGeom>
          <a:solidFill>
            <a:schemeClr val="folHlink">
              <a:alpha val="30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3225" name="Rectangle 153"/>
          <p:cNvSpPr>
            <a:spLocks noChangeArrowheads="1"/>
          </p:cNvSpPr>
          <p:nvPr/>
        </p:nvSpPr>
        <p:spPr bwMode="gray">
          <a:xfrm>
            <a:off x="4076700" y="534988"/>
            <a:ext cx="725488" cy="633412"/>
          </a:xfrm>
          <a:prstGeom prst="rect">
            <a:avLst/>
          </a:prstGeom>
          <a:solidFill>
            <a:srgbClr val="DDDDDD">
              <a:alpha val="2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3227" name="Rectangle 155"/>
          <p:cNvSpPr>
            <a:spLocks noChangeArrowheads="1"/>
          </p:cNvSpPr>
          <p:nvPr/>
        </p:nvSpPr>
        <p:spPr bwMode="gray">
          <a:xfrm>
            <a:off x="4789488" y="4763"/>
            <a:ext cx="725487" cy="522287"/>
          </a:xfrm>
          <a:prstGeom prst="rect">
            <a:avLst/>
          </a:prstGeom>
          <a:solidFill>
            <a:srgbClr val="DDDDDD">
              <a:alpha val="3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3234" name="Rectangle 162"/>
          <p:cNvSpPr>
            <a:spLocks noChangeArrowheads="1"/>
          </p:cNvSpPr>
          <p:nvPr/>
        </p:nvSpPr>
        <p:spPr bwMode="gray">
          <a:xfrm>
            <a:off x="457200" y="1147763"/>
            <a:ext cx="725488" cy="633412"/>
          </a:xfrm>
          <a:prstGeom prst="rect">
            <a:avLst/>
          </a:prstGeom>
          <a:solidFill>
            <a:schemeClr val="folHlink">
              <a:alpha val="20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3236" name="Rectangle 164"/>
          <p:cNvSpPr>
            <a:spLocks noChangeArrowheads="1"/>
          </p:cNvSpPr>
          <p:nvPr/>
        </p:nvSpPr>
        <p:spPr bwMode="gray">
          <a:xfrm>
            <a:off x="1889125" y="4763"/>
            <a:ext cx="725488" cy="522287"/>
          </a:xfrm>
          <a:prstGeom prst="rect">
            <a:avLst/>
          </a:prstGeom>
          <a:solidFill>
            <a:srgbClr val="DDDDDD">
              <a:alpha val="3999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3251" name="Rectangle 179"/>
          <p:cNvSpPr>
            <a:spLocks noChangeArrowheads="1"/>
          </p:cNvSpPr>
          <p:nvPr/>
        </p:nvSpPr>
        <p:spPr bwMode="gray">
          <a:xfrm>
            <a:off x="6251575" y="1165225"/>
            <a:ext cx="725488" cy="633413"/>
          </a:xfrm>
          <a:prstGeom prst="rect">
            <a:avLst/>
          </a:prstGeom>
          <a:solidFill>
            <a:srgbClr val="DDDDDD">
              <a:alpha val="10001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3252" name="Rectangle 180"/>
          <p:cNvSpPr>
            <a:spLocks noChangeArrowheads="1"/>
          </p:cNvSpPr>
          <p:nvPr/>
        </p:nvSpPr>
        <p:spPr bwMode="gray">
          <a:xfrm>
            <a:off x="7691438" y="1165225"/>
            <a:ext cx="725487" cy="633413"/>
          </a:xfrm>
          <a:prstGeom prst="rect">
            <a:avLst/>
          </a:prstGeom>
          <a:solidFill>
            <a:schemeClr val="folHlink">
              <a:alpha val="10001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3253" name="Rectangle 181"/>
          <p:cNvSpPr>
            <a:spLocks noChangeArrowheads="1"/>
          </p:cNvSpPr>
          <p:nvPr/>
        </p:nvSpPr>
        <p:spPr bwMode="gray">
          <a:xfrm>
            <a:off x="3349625" y="1165225"/>
            <a:ext cx="725488" cy="633413"/>
          </a:xfrm>
          <a:prstGeom prst="rect">
            <a:avLst/>
          </a:prstGeom>
          <a:solidFill>
            <a:srgbClr val="DDDDDD">
              <a:alpha val="10001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3254" name="Rectangle 182"/>
          <p:cNvSpPr>
            <a:spLocks noChangeArrowheads="1"/>
          </p:cNvSpPr>
          <p:nvPr/>
        </p:nvSpPr>
        <p:spPr bwMode="gray">
          <a:xfrm>
            <a:off x="4800600" y="1165225"/>
            <a:ext cx="725488" cy="633413"/>
          </a:xfrm>
          <a:prstGeom prst="rect">
            <a:avLst/>
          </a:prstGeom>
          <a:solidFill>
            <a:schemeClr val="folHlink">
              <a:alpha val="10001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3255" name="Rectangle 183"/>
          <p:cNvSpPr>
            <a:spLocks noChangeArrowheads="1"/>
          </p:cNvSpPr>
          <p:nvPr/>
        </p:nvSpPr>
        <p:spPr bwMode="gray">
          <a:xfrm>
            <a:off x="1900238" y="1165225"/>
            <a:ext cx="725487" cy="633413"/>
          </a:xfrm>
          <a:prstGeom prst="rect">
            <a:avLst/>
          </a:prstGeom>
          <a:solidFill>
            <a:schemeClr val="folHlink">
              <a:alpha val="10001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3261" name="Rectangle 189"/>
          <p:cNvSpPr>
            <a:spLocks noChangeArrowheads="1"/>
          </p:cNvSpPr>
          <p:nvPr/>
        </p:nvSpPr>
        <p:spPr bwMode="gray">
          <a:xfrm>
            <a:off x="438150" y="4763"/>
            <a:ext cx="725488" cy="522287"/>
          </a:xfrm>
          <a:prstGeom prst="rect">
            <a:avLst/>
          </a:prstGeom>
          <a:solidFill>
            <a:srgbClr val="DDDDDD">
              <a:alpha val="3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3262" name="Rectangle 190"/>
          <p:cNvSpPr>
            <a:spLocks noChangeArrowheads="1"/>
          </p:cNvSpPr>
          <p:nvPr/>
        </p:nvSpPr>
        <p:spPr bwMode="gray">
          <a:xfrm>
            <a:off x="1176338" y="533400"/>
            <a:ext cx="725487" cy="633413"/>
          </a:xfrm>
          <a:prstGeom prst="rect">
            <a:avLst/>
          </a:prstGeom>
          <a:solidFill>
            <a:srgbClr val="DDDDDD">
              <a:alpha val="2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3272" name="Rectangle 200"/>
          <p:cNvSpPr>
            <a:spLocks noChangeArrowheads="1"/>
          </p:cNvSpPr>
          <p:nvPr/>
        </p:nvSpPr>
        <p:spPr bwMode="gray">
          <a:xfrm>
            <a:off x="2611438" y="534988"/>
            <a:ext cx="725487" cy="633412"/>
          </a:xfrm>
          <a:prstGeom prst="rect">
            <a:avLst/>
          </a:prstGeom>
          <a:solidFill>
            <a:srgbClr val="DDDDDD">
              <a:alpha val="2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grpSp>
        <p:nvGrpSpPr>
          <p:cNvPr id="3306" name="Group 234"/>
          <p:cNvGrpSpPr>
            <a:grpSpLocks/>
          </p:cNvGrpSpPr>
          <p:nvPr/>
        </p:nvGrpSpPr>
        <p:grpSpPr bwMode="auto">
          <a:xfrm>
            <a:off x="0" y="2257425"/>
            <a:ext cx="4738688" cy="4600575"/>
            <a:chOff x="-9" y="1395"/>
            <a:chExt cx="2985" cy="2898"/>
          </a:xfrm>
        </p:grpSpPr>
        <p:pic>
          <p:nvPicPr>
            <p:cNvPr id="3285" name="Picture 213" descr="pan01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681" r="2339"/>
            <a:stretch>
              <a:fillRect/>
            </a:stretch>
          </p:blipFill>
          <p:spPr bwMode="gray">
            <a:xfrm>
              <a:off x="0" y="1395"/>
              <a:ext cx="2976" cy="28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81" name="Freeform 209" descr="wiz_gold03"/>
            <p:cNvSpPr>
              <a:spLocks/>
            </p:cNvSpPr>
            <p:nvPr/>
          </p:nvSpPr>
          <p:spPr bwMode="gray">
            <a:xfrm>
              <a:off x="-9" y="1493"/>
              <a:ext cx="2841" cy="2599"/>
            </a:xfrm>
            <a:custGeom>
              <a:avLst/>
              <a:gdLst>
                <a:gd name="T0" fmla="*/ 0 w 2841"/>
                <a:gd name="T1" fmla="*/ 18 h 2599"/>
                <a:gd name="T2" fmla="*/ 2841 w 2841"/>
                <a:gd name="T3" fmla="*/ 0 h 2599"/>
                <a:gd name="T4" fmla="*/ 1294 w 2841"/>
                <a:gd name="T5" fmla="*/ 2597 h 2599"/>
                <a:gd name="T6" fmla="*/ 2 w 2841"/>
                <a:gd name="T7" fmla="*/ 2599 h 2599"/>
                <a:gd name="T8" fmla="*/ 0 w 2841"/>
                <a:gd name="T9" fmla="*/ 18 h 25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41" h="2599">
                  <a:moveTo>
                    <a:pt x="0" y="18"/>
                  </a:moveTo>
                  <a:lnTo>
                    <a:pt x="2841" y="0"/>
                  </a:lnTo>
                  <a:lnTo>
                    <a:pt x="1294" y="2597"/>
                  </a:lnTo>
                  <a:lnTo>
                    <a:pt x="2" y="2599"/>
                  </a:lnTo>
                  <a:lnTo>
                    <a:pt x="0" y="18"/>
                  </a:lnTo>
                  <a:close/>
                </a:path>
              </a:pathLst>
            </a:custGeom>
            <a:blipFill dpi="0" rotWithShape="1">
              <a:blip r:embed="rId3"/>
              <a:srcRect/>
              <a:stretch>
                <a:fillRect r="-15708"/>
              </a:stretch>
            </a:blip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</p:grpSp>
      <p:grpSp>
        <p:nvGrpSpPr>
          <p:cNvPr id="3305" name="Group 233"/>
          <p:cNvGrpSpPr>
            <a:grpSpLocks/>
          </p:cNvGrpSpPr>
          <p:nvPr/>
        </p:nvGrpSpPr>
        <p:grpSpPr bwMode="auto">
          <a:xfrm>
            <a:off x="9525" y="1395413"/>
            <a:ext cx="4256088" cy="4598987"/>
            <a:chOff x="0" y="1039"/>
            <a:chExt cx="2681" cy="2897"/>
          </a:xfrm>
        </p:grpSpPr>
        <p:pic>
          <p:nvPicPr>
            <p:cNvPr id="3292" name="Picture 220" descr="pan01"/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730" r="2339"/>
            <a:stretch>
              <a:fillRect/>
            </a:stretch>
          </p:blipFill>
          <p:spPr bwMode="gray">
            <a:xfrm>
              <a:off x="0" y="1039"/>
              <a:ext cx="2681" cy="28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93" name="Freeform 221" descr="wiz_gold04"/>
            <p:cNvSpPr>
              <a:spLocks/>
            </p:cNvSpPr>
            <p:nvPr userDrawn="1"/>
          </p:nvSpPr>
          <p:spPr bwMode="gray">
            <a:xfrm>
              <a:off x="0" y="1137"/>
              <a:ext cx="2537" cy="2600"/>
            </a:xfrm>
            <a:custGeom>
              <a:avLst/>
              <a:gdLst>
                <a:gd name="T0" fmla="*/ 0 w 2537"/>
                <a:gd name="T1" fmla="*/ 0 h 2600"/>
                <a:gd name="T2" fmla="*/ 2537 w 2537"/>
                <a:gd name="T3" fmla="*/ 1 h 2600"/>
                <a:gd name="T4" fmla="*/ 991 w 2537"/>
                <a:gd name="T5" fmla="*/ 2597 h 2600"/>
                <a:gd name="T6" fmla="*/ 0 w 2537"/>
                <a:gd name="T7" fmla="*/ 2600 h 2600"/>
                <a:gd name="T8" fmla="*/ 0 w 2537"/>
                <a:gd name="T9" fmla="*/ 0 h 2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37" h="2600">
                  <a:moveTo>
                    <a:pt x="0" y="0"/>
                  </a:moveTo>
                  <a:lnTo>
                    <a:pt x="2537" y="1"/>
                  </a:lnTo>
                  <a:lnTo>
                    <a:pt x="991" y="2597"/>
                  </a:lnTo>
                  <a:lnTo>
                    <a:pt x="0" y="2600"/>
                  </a:lnTo>
                  <a:lnTo>
                    <a:pt x="0" y="0"/>
                  </a:lnTo>
                  <a:close/>
                </a:path>
              </a:pathLst>
            </a:custGeom>
            <a:blipFill dpi="0" rotWithShape="1">
              <a:blip r:embed="rId4"/>
              <a:srcRect/>
              <a:stretch>
                <a:fillRect/>
              </a:stretch>
            </a:blip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</p:grpSp>
      <p:grpSp>
        <p:nvGrpSpPr>
          <p:cNvPr id="3304" name="Group 232"/>
          <p:cNvGrpSpPr>
            <a:grpSpLocks/>
          </p:cNvGrpSpPr>
          <p:nvPr/>
        </p:nvGrpSpPr>
        <p:grpSpPr bwMode="auto">
          <a:xfrm>
            <a:off x="-4763" y="304800"/>
            <a:ext cx="3821113" cy="5078413"/>
            <a:chOff x="-7" y="240"/>
            <a:chExt cx="2407" cy="3199"/>
          </a:xfrm>
        </p:grpSpPr>
        <p:pic>
          <p:nvPicPr>
            <p:cNvPr id="3295" name="Picture 223" descr="pan01"/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431" r="2339"/>
            <a:stretch>
              <a:fillRect/>
            </a:stretch>
          </p:blipFill>
          <p:spPr bwMode="gray">
            <a:xfrm>
              <a:off x="0" y="240"/>
              <a:ext cx="2400" cy="31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96" name="Freeform 224" descr="wiz_gold01"/>
            <p:cNvSpPr>
              <a:spLocks/>
            </p:cNvSpPr>
            <p:nvPr userDrawn="1"/>
          </p:nvSpPr>
          <p:spPr bwMode="gray">
            <a:xfrm>
              <a:off x="-7" y="348"/>
              <a:ext cx="2247" cy="2874"/>
            </a:xfrm>
            <a:custGeom>
              <a:avLst/>
              <a:gdLst>
                <a:gd name="T0" fmla="*/ 7 w 2247"/>
                <a:gd name="T1" fmla="*/ 0 h 2874"/>
                <a:gd name="T2" fmla="*/ 2247 w 2247"/>
                <a:gd name="T3" fmla="*/ 0 h 2874"/>
                <a:gd name="T4" fmla="*/ 540 w 2247"/>
                <a:gd name="T5" fmla="*/ 2868 h 2874"/>
                <a:gd name="T6" fmla="*/ 0 w 2247"/>
                <a:gd name="T7" fmla="*/ 2874 h 2874"/>
                <a:gd name="T8" fmla="*/ 7 w 2247"/>
                <a:gd name="T9" fmla="*/ 0 h 28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47" h="2874">
                  <a:moveTo>
                    <a:pt x="7" y="0"/>
                  </a:moveTo>
                  <a:lnTo>
                    <a:pt x="2247" y="0"/>
                  </a:lnTo>
                  <a:lnTo>
                    <a:pt x="540" y="2868"/>
                  </a:lnTo>
                  <a:lnTo>
                    <a:pt x="0" y="2874"/>
                  </a:lnTo>
                  <a:lnTo>
                    <a:pt x="7" y="0"/>
                  </a:lnTo>
                  <a:close/>
                </a:path>
              </a:pathLst>
            </a:custGeom>
            <a:blipFill dpi="0" rotWithShape="1">
              <a:blip r:embed="rId5"/>
              <a:srcRect/>
              <a:stretch>
                <a:fillRect/>
              </a:stretch>
            </a:blip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</p:grp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267200" y="1981200"/>
            <a:ext cx="4724400" cy="2057400"/>
          </a:xfrm>
          <a:extLst>
            <a:ext uri="{AF507438-7753-43E0-B8FC-AC1667EBCBE1}">
              <a14:hiddenEffects xmlns:a14="http://schemas.microsoft.com/office/drawing/2010/main">
                <a:effectLst>
                  <a:outerShdw dist="45791" dir="3378596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algn="r">
              <a:defRPr sz="4400"/>
            </a:lvl1pPr>
          </a:lstStyle>
          <a:p>
            <a:pPr lvl="0"/>
            <a:r>
              <a:rPr lang="en-US" noProof="0" smtClean="0"/>
              <a:t>Click to edit Master title style</a:t>
            </a:r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dt" sz="half" idx="2"/>
          </p:nvPr>
        </p:nvSpPr>
        <p:spPr>
          <a:xfrm>
            <a:off x="304800" y="6400800"/>
            <a:ext cx="2133600" cy="320675"/>
          </a:xfrm>
        </p:spPr>
        <p:txBody>
          <a:bodyPr/>
          <a:lstStyle>
            <a:lvl1pPr algn="r">
              <a:defRPr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3733800" y="6400800"/>
            <a:ext cx="2133600" cy="320675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A1D4748E-D79C-4B7A-8C2E-B0F97A76EC4D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3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3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4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3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8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700"/>
                                        <p:tgtEl>
                                          <p:spTgt spid="3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600"/>
                                        <p:tgtEl>
                                          <p:spTgt spid="3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8" presetClass="entr" presetSubtype="12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5" dur="600"/>
                                        <p:tgtEl>
                                          <p:spTgt spid="30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59" grpId="0" animBg="1"/>
      <p:bldP spid="3237" grpId="0" animBg="1"/>
      <p:bldP spid="3075" grpId="0" build="p">
        <p:tmplLst>
          <p:tmpl lvl="1">
            <p:tnLst>
              <p:par>
                <p:cTn presetID="18" presetClass="entr" presetSubtype="12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7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strips(downLeft)">
                      <p:cBhvr>
                        <p:cTn dur="600"/>
                        <p:tgtEl>
                          <p:spTgt spid="307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18" grpId="0" animBg="1"/>
      <p:bldP spid="3074" grpId="0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A0E6CAB-926E-45B9-B4D2-9923AD42B09C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48814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28600"/>
            <a:ext cx="2057400" cy="6096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28600"/>
            <a:ext cx="6019800" cy="60960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711371C-52B9-4C5A-82E3-9C83C637F077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27268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228600"/>
            <a:ext cx="7391400" cy="8382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724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724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467475"/>
            <a:ext cx="2133600" cy="301625"/>
          </a:xfrm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467475"/>
            <a:ext cx="2895600" cy="301625"/>
          </a:xfrm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467475"/>
            <a:ext cx="2133600" cy="301625"/>
          </a:xfrm>
        </p:spPr>
        <p:txBody>
          <a:bodyPr/>
          <a:lstStyle>
            <a:lvl1pPr>
              <a:defRPr/>
            </a:lvl1pPr>
          </a:lstStyle>
          <a:p>
            <a:fld id="{A0261CEF-4FC8-4194-8E94-D91C4F940EA3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89845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228600"/>
            <a:ext cx="7391400" cy="8382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hart Placeholder 2"/>
          <p:cNvSpPr>
            <a:spLocks noGrp="1"/>
          </p:cNvSpPr>
          <p:nvPr>
            <p:ph type="chart" idx="1"/>
          </p:nvPr>
        </p:nvSpPr>
        <p:spPr>
          <a:xfrm>
            <a:off x="457200" y="1600200"/>
            <a:ext cx="8229600" cy="4724400"/>
          </a:xfrm>
        </p:spPr>
        <p:txBody>
          <a:bodyPr/>
          <a:lstStyle/>
          <a:p>
            <a:r>
              <a:rPr lang="en-US" dirty="0" smtClean="0"/>
              <a:t>Click icon to add chart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467475"/>
            <a:ext cx="2133600" cy="301625"/>
          </a:xfrm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467475"/>
            <a:ext cx="2895600" cy="301625"/>
          </a:xfrm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467475"/>
            <a:ext cx="2133600" cy="301625"/>
          </a:xfrm>
        </p:spPr>
        <p:txBody>
          <a:bodyPr/>
          <a:lstStyle>
            <a:lvl1pPr>
              <a:defRPr/>
            </a:lvl1pPr>
          </a:lstStyle>
          <a:p>
            <a:fld id="{C1E09272-05CB-4A2D-8EEB-D12D307B3DC4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43927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228600"/>
            <a:ext cx="7391400" cy="8382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600200"/>
            <a:ext cx="8229600" cy="4724400"/>
          </a:xfrm>
        </p:spPr>
        <p:txBody>
          <a:bodyPr/>
          <a:lstStyle/>
          <a:p>
            <a:r>
              <a:rPr lang="en-US" dirty="0" smtClean="0"/>
              <a:t>Click icon to add table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467475"/>
            <a:ext cx="2133600" cy="301625"/>
          </a:xfrm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467475"/>
            <a:ext cx="2895600" cy="301625"/>
          </a:xfrm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467475"/>
            <a:ext cx="2133600" cy="301625"/>
          </a:xfrm>
        </p:spPr>
        <p:txBody>
          <a:bodyPr/>
          <a:lstStyle>
            <a:lvl1pPr>
              <a:defRPr/>
            </a:lvl1pPr>
          </a:lstStyle>
          <a:p>
            <a:fld id="{79DD78B8-4DA9-4B53-9224-748C0EE65096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3364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74314D2-0EE9-4D0C-BAE8-C707FA58A075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66837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5A0664C-A89F-4C6C-A3D0-474DBBCBE4F3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88508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7061B37-C641-4768-92C3-2427BB0D2494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2350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D5752C6-B342-4D63-8ABC-48E618BBDC9C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082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3A7DF02-B38A-4A7F-8134-879A23A32AF4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49620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207984D-5CBA-4B27-986F-A5F9CEF20AC9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5811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D08F851-58C3-4419-8031-25E7DD863294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15558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5B3047F-55A2-4CBC-9A07-8FB77B255502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98988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6.jpe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20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4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Rectangle 26"/>
          <p:cNvSpPr>
            <a:spLocks noChangeArrowheads="1"/>
          </p:cNvSpPr>
          <p:nvPr/>
        </p:nvSpPr>
        <p:spPr bwMode="gray">
          <a:xfrm>
            <a:off x="0" y="228600"/>
            <a:ext cx="9144000" cy="838200"/>
          </a:xfrm>
          <a:prstGeom prst="rect">
            <a:avLst/>
          </a:prstGeom>
          <a:gradFill rotWithShape="1">
            <a:gsLst>
              <a:gs pos="0">
                <a:schemeClr val="tx2">
                  <a:gamma/>
                  <a:shade val="41176"/>
                  <a:invGamma/>
                </a:schemeClr>
              </a:gs>
              <a:gs pos="100000">
                <a:schemeClr val="tx2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gray">
          <a:xfrm>
            <a:off x="457200" y="6467475"/>
            <a:ext cx="2133600" cy="301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="0"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gray">
          <a:xfrm>
            <a:off x="3124200" y="6467475"/>
            <a:ext cx="2895600" cy="301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200" b="0"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gray">
          <a:xfrm>
            <a:off x="6553200" y="6467475"/>
            <a:ext cx="2133600" cy="301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>
                <a:latin typeface="+mn-lt"/>
              </a:defRPr>
            </a:lvl1pPr>
          </a:lstStyle>
          <a:p>
            <a:fld id="{B7AE8462-80CC-439F-8191-6FA8D9FA4D8C}" type="slidenum">
              <a:rPr lang="en-US"/>
              <a:pPr/>
              <a:t>‹#›</a:t>
            </a:fld>
            <a:endParaRPr lang="en-US" dirty="0"/>
          </a:p>
        </p:txBody>
      </p:sp>
      <p:sp>
        <p:nvSpPr>
          <p:cNvPr id="1176" name="Rectangle 152"/>
          <p:cNvSpPr>
            <a:spLocks noChangeArrowheads="1"/>
          </p:cNvSpPr>
          <p:nvPr/>
        </p:nvSpPr>
        <p:spPr bwMode="gray">
          <a:xfrm>
            <a:off x="6613525" y="5918200"/>
            <a:ext cx="506413" cy="469900"/>
          </a:xfrm>
          <a:prstGeom prst="rect">
            <a:avLst/>
          </a:prstGeom>
          <a:solidFill>
            <a:schemeClr val="accent2">
              <a:alpha val="20000"/>
            </a:scheme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177" name="Rectangle 153"/>
          <p:cNvSpPr>
            <a:spLocks noChangeArrowheads="1"/>
          </p:cNvSpPr>
          <p:nvPr/>
        </p:nvSpPr>
        <p:spPr bwMode="gray">
          <a:xfrm>
            <a:off x="7629525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178" name="Rectangle 154"/>
          <p:cNvSpPr>
            <a:spLocks noChangeArrowheads="1"/>
          </p:cNvSpPr>
          <p:nvPr/>
        </p:nvSpPr>
        <p:spPr bwMode="gray">
          <a:xfrm>
            <a:off x="7113588" y="5440363"/>
            <a:ext cx="508000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179" name="Rectangle 155"/>
          <p:cNvSpPr>
            <a:spLocks noChangeArrowheads="1"/>
          </p:cNvSpPr>
          <p:nvPr/>
        </p:nvSpPr>
        <p:spPr bwMode="gray">
          <a:xfrm>
            <a:off x="8626475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180" name="Rectangle 156"/>
          <p:cNvSpPr>
            <a:spLocks noChangeArrowheads="1"/>
          </p:cNvSpPr>
          <p:nvPr/>
        </p:nvSpPr>
        <p:spPr bwMode="gray">
          <a:xfrm>
            <a:off x="4575175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181" name="Rectangle 157"/>
          <p:cNvSpPr>
            <a:spLocks noChangeArrowheads="1"/>
          </p:cNvSpPr>
          <p:nvPr/>
        </p:nvSpPr>
        <p:spPr bwMode="gray">
          <a:xfrm>
            <a:off x="5600700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182" name="Rectangle 158"/>
          <p:cNvSpPr>
            <a:spLocks noChangeArrowheads="1"/>
          </p:cNvSpPr>
          <p:nvPr/>
        </p:nvSpPr>
        <p:spPr bwMode="gray">
          <a:xfrm>
            <a:off x="5083175" y="5440363"/>
            <a:ext cx="508000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183" name="Rectangle 159"/>
          <p:cNvSpPr>
            <a:spLocks noChangeArrowheads="1"/>
          </p:cNvSpPr>
          <p:nvPr/>
        </p:nvSpPr>
        <p:spPr bwMode="gray">
          <a:xfrm>
            <a:off x="6097588" y="5440363"/>
            <a:ext cx="509587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184" name="Rectangle 160"/>
          <p:cNvSpPr>
            <a:spLocks noChangeArrowheads="1"/>
          </p:cNvSpPr>
          <p:nvPr/>
        </p:nvSpPr>
        <p:spPr bwMode="gray">
          <a:xfrm>
            <a:off x="4068763" y="5440363"/>
            <a:ext cx="509587" cy="473075"/>
          </a:xfrm>
          <a:prstGeom prst="rect">
            <a:avLst/>
          </a:prstGeom>
          <a:solidFill>
            <a:schemeClr val="accent2">
              <a:alpha val="10001"/>
            </a:scheme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185" name="Rectangle 161"/>
          <p:cNvSpPr>
            <a:spLocks noChangeArrowheads="1"/>
          </p:cNvSpPr>
          <p:nvPr/>
        </p:nvSpPr>
        <p:spPr bwMode="gray">
          <a:xfrm>
            <a:off x="6605588" y="4972050"/>
            <a:ext cx="506412" cy="473075"/>
          </a:xfrm>
          <a:prstGeom prst="rect">
            <a:avLst/>
          </a:prstGeom>
          <a:solidFill>
            <a:srgbClr val="EAEAEA">
              <a:alpha val="5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186" name="Rectangle 162"/>
          <p:cNvSpPr>
            <a:spLocks noChangeArrowheads="1"/>
          </p:cNvSpPr>
          <p:nvPr/>
        </p:nvSpPr>
        <p:spPr bwMode="gray">
          <a:xfrm>
            <a:off x="7623175" y="4972050"/>
            <a:ext cx="506413" cy="473075"/>
          </a:xfrm>
          <a:prstGeom prst="rect">
            <a:avLst/>
          </a:prstGeom>
          <a:solidFill>
            <a:schemeClr val="accent2">
              <a:alpha val="5000"/>
            </a:scheme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187" name="Rectangle 163"/>
          <p:cNvSpPr>
            <a:spLocks noChangeArrowheads="1"/>
          </p:cNvSpPr>
          <p:nvPr/>
        </p:nvSpPr>
        <p:spPr bwMode="gray">
          <a:xfrm>
            <a:off x="8628063" y="4972050"/>
            <a:ext cx="508000" cy="473075"/>
          </a:xfrm>
          <a:prstGeom prst="rect">
            <a:avLst/>
          </a:prstGeom>
          <a:solidFill>
            <a:srgbClr val="EAEAEA">
              <a:alpha val="5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188" name="Rectangle 164"/>
          <p:cNvSpPr>
            <a:spLocks noChangeArrowheads="1"/>
          </p:cNvSpPr>
          <p:nvPr/>
        </p:nvSpPr>
        <p:spPr bwMode="gray">
          <a:xfrm>
            <a:off x="5600700" y="4972050"/>
            <a:ext cx="506413" cy="473075"/>
          </a:xfrm>
          <a:prstGeom prst="rect">
            <a:avLst/>
          </a:prstGeom>
          <a:solidFill>
            <a:schemeClr val="folHlink">
              <a:alpha val="5000"/>
            </a:scheme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189" name="Rectangle 165"/>
          <p:cNvSpPr>
            <a:spLocks noChangeArrowheads="1"/>
          </p:cNvSpPr>
          <p:nvPr/>
        </p:nvSpPr>
        <p:spPr bwMode="gray">
          <a:xfrm>
            <a:off x="8128000" y="6386513"/>
            <a:ext cx="506413" cy="471487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190" name="Rectangle 166"/>
          <p:cNvSpPr>
            <a:spLocks noChangeArrowheads="1"/>
          </p:cNvSpPr>
          <p:nvPr/>
        </p:nvSpPr>
        <p:spPr bwMode="gray">
          <a:xfrm>
            <a:off x="5091113" y="6386513"/>
            <a:ext cx="508000" cy="471487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191" name="Rectangle 167"/>
          <p:cNvSpPr>
            <a:spLocks noChangeArrowheads="1"/>
          </p:cNvSpPr>
          <p:nvPr/>
        </p:nvSpPr>
        <p:spPr bwMode="gray">
          <a:xfrm>
            <a:off x="6105525" y="6386513"/>
            <a:ext cx="508000" cy="471487"/>
          </a:xfrm>
          <a:prstGeom prst="rect">
            <a:avLst/>
          </a:prstGeom>
          <a:solidFill>
            <a:schemeClr val="folHlink">
              <a:alpha val="20000"/>
            </a:scheme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192" name="Rectangle 168"/>
          <p:cNvSpPr>
            <a:spLocks noChangeArrowheads="1"/>
          </p:cNvSpPr>
          <p:nvPr/>
        </p:nvSpPr>
        <p:spPr bwMode="gray">
          <a:xfrm>
            <a:off x="4068763" y="6386513"/>
            <a:ext cx="509587" cy="471487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193" name="Rectangle 169"/>
          <p:cNvSpPr>
            <a:spLocks noChangeArrowheads="1"/>
          </p:cNvSpPr>
          <p:nvPr/>
        </p:nvSpPr>
        <p:spPr bwMode="gray">
          <a:xfrm>
            <a:off x="8113713" y="5440363"/>
            <a:ext cx="506412" cy="473075"/>
          </a:xfrm>
          <a:prstGeom prst="rect">
            <a:avLst/>
          </a:prstGeom>
          <a:solidFill>
            <a:schemeClr val="folHlink">
              <a:alpha val="10001"/>
            </a:scheme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194" name="Rectangle 170"/>
          <p:cNvSpPr>
            <a:spLocks noChangeArrowheads="1"/>
          </p:cNvSpPr>
          <p:nvPr/>
        </p:nvSpPr>
        <p:spPr bwMode="gray">
          <a:xfrm>
            <a:off x="4575175" y="4965700"/>
            <a:ext cx="506413" cy="469900"/>
          </a:xfrm>
          <a:prstGeom prst="rect">
            <a:avLst/>
          </a:prstGeom>
          <a:solidFill>
            <a:srgbClr val="DDDDDD">
              <a:alpha val="5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195" name="Rectangle 171"/>
          <p:cNvSpPr>
            <a:spLocks noChangeArrowheads="1"/>
          </p:cNvSpPr>
          <p:nvPr/>
        </p:nvSpPr>
        <p:spPr bwMode="gray">
          <a:xfrm>
            <a:off x="7113588" y="6384925"/>
            <a:ext cx="508000" cy="471488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197" name="Rectangle 173"/>
          <p:cNvSpPr>
            <a:spLocks noChangeArrowheads="1"/>
          </p:cNvSpPr>
          <p:nvPr/>
        </p:nvSpPr>
        <p:spPr bwMode="gray">
          <a:xfrm>
            <a:off x="3556000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198" name="Rectangle 174"/>
          <p:cNvSpPr>
            <a:spLocks noChangeArrowheads="1"/>
          </p:cNvSpPr>
          <p:nvPr/>
        </p:nvSpPr>
        <p:spPr bwMode="gray">
          <a:xfrm>
            <a:off x="3038475" y="5440363"/>
            <a:ext cx="506413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200" name="Rectangle 176"/>
          <p:cNvSpPr>
            <a:spLocks noChangeArrowheads="1"/>
          </p:cNvSpPr>
          <p:nvPr/>
        </p:nvSpPr>
        <p:spPr bwMode="gray">
          <a:xfrm>
            <a:off x="3556000" y="4972050"/>
            <a:ext cx="506413" cy="473075"/>
          </a:xfrm>
          <a:prstGeom prst="rect">
            <a:avLst/>
          </a:prstGeom>
          <a:solidFill>
            <a:schemeClr val="folHlink">
              <a:alpha val="5000"/>
            </a:scheme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201" name="Rectangle 177"/>
          <p:cNvSpPr>
            <a:spLocks noChangeArrowheads="1"/>
          </p:cNvSpPr>
          <p:nvPr/>
        </p:nvSpPr>
        <p:spPr bwMode="gray">
          <a:xfrm>
            <a:off x="3046413" y="6386513"/>
            <a:ext cx="508000" cy="471487"/>
          </a:xfrm>
          <a:prstGeom prst="rect">
            <a:avLst/>
          </a:prstGeom>
          <a:solidFill>
            <a:schemeClr val="folHlink">
              <a:alpha val="20000"/>
            </a:scheme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205" name="Rectangle 181"/>
          <p:cNvSpPr>
            <a:spLocks noChangeArrowheads="1"/>
          </p:cNvSpPr>
          <p:nvPr/>
        </p:nvSpPr>
        <p:spPr bwMode="gray">
          <a:xfrm>
            <a:off x="1524000" y="5918200"/>
            <a:ext cx="506413" cy="469900"/>
          </a:xfrm>
          <a:prstGeom prst="rect">
            <a:avLst/>
          </a:prstGeom>
          <a:solidFill>
            <a:schemeClr val="accent2">
              <a:alpha val="20000"/>
            </a:scheme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206" name="Rectangle 182"/>
          <p:cNvSpPr>
            <a:spLocks noChangeArrowheads="1"/>
          </p:cNvSpPr>
          <p:nvPr/>
        </p:nvSpPr>
        <p:spPr bwMode="gray">
          <a:xfrm>
            <a:off x="2540000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207" name="Rectangle 183"/>
          <p:cNvSpPr>
            <a:spLocks noChangeArrowheads="1"/>
          </p:cNvSpPr>
          <p:nvPr/>
        </p:nvSpPr>
        <p:spPr bwMode="gray">
          <a:xfrm>
            <a:off x="2024063" y="5440363"/>
            <a:ext cx="506412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208" name="Rectangle 184"/>
          <p:cNvSpPr>
            <a:spLocks noChangeArrowheads="1"/>
          </p:cNvSpPr>
          <p:nvPr/>
        </p:nvSpPr>
        <p:spPr bwMode="gray">
          <a:xfrm>
            <a:off x="511175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209" name="Rectangle 185"/>
          <p:cNvSpPr>
            <a:spLocks noChangeArrowheads="1"/>
          </p:cNvSpPr>
          <p:nvPr/>
        </p:nvSpPr>
        <p:spPr bwMode="gray">
          <a:xfrm>
            <a:off x="4763" y="5440363"/>
            <a:ext cx="506412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210" name="Rectangle 186"/>
          <p:cNvSpPr>
            <a:spLocks noChangeArrowheads="1"/>
          </p:cNvSpPr>
          <p:nvPr/>
        </p:nvSpPr>
        <p:spPr bwMode="gray">
          <a:xfrm>
            <a:off x="1008063" y="5440363"/>
            <a:ext cx="508000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211" name="Rectangle 187"/>
          <p:cNvSpPr>
            <a:spLocks noChangeArrowheads="1"/>
          </p:cNvSpPr>
          <p:nvPr/>
        </p:nvSpPr>
        <p:spPr bwMode="gray">
          <a:xfrm>
            <a:off x="1514475" y="4972050"/>
            <a:ext cx="508000" cy="473075"/>
          </a:xfrm>
          <a:prstGeom prst="rect">
            <a:avLst/>
          </a:prstGeom>
          <a:solidFill>
            <a:srgbClr val="EAEAEA">
              <a:alpha val="5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212" name="Rectangle 188"/>
          <p:cNvSpPr>
            <a:spLocks noChangeArrowheads="1"/>
          </p:cNvSpPr>
          <p:nvPr/>
        </p:nvSpPr>
        <p:spPr bwMode="gray">
          <a:xfrm>
            <a:off x="2532063" y="4972050"/>
            <a:ext cx="508000" cy="473075"/>
          </a:xfrm>
          <a:prstGeom prst="rect">
            <a:avLst/>
          </a:prstGeom>
          <a:solidFill>
            <a:srgbClr val="EAEAEA">
              <a:alpha val="5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213" name="Rectangle 189"/>
          <p:cNvSpPr>
            <a:spLocks noChangeArrowheads="1"/>
          </p:cNvSpPr>
          <p:nvPr/>
        </p:nvSpPr>
        <p:spPr bwMode="gray">
          <a:xfrm>
            <a:off x="511175" y="4972050"/>
            <a:ext cx="506413" cy="473075"/>
          </a:xfrm>
          <a:prstGeom prst="rect">
            <a:avLst/>
          </a:prstGeom>
          <a:solidFill>
            <a:schemeClr val="folHlink">
              <a:alpha val="5000"/>
            </a:scheme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214" name="Rectangle 190"/>
          <p:cNvSpPr>
            <a:spLocks noChangeArrowheads="1"/>
          </p:cNvSpPr>
          <p:nvPr/>
        </p:nvSpPr>
        <p:spPr bwMode="gray">
          <a:xfrm>
            <a:off x="12700" y="6386513"/>
            <a:ext cx="508000" cy="471487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215" name="Rectangle 191"/>
          <p:cNvSpPr>
            <a:spLocks noChangeArrowheads="1"/>
          </p:cNvSpPr>
          <p:nvPr/>
        </p:nvSpPr>
        <p:spPr bwMode="gray">
          <a:xfrm>
            <a:off x="1016000" y="6386513"/>
            <a:ext cx="508000" cy="471487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216" name="Rectangle 192"/>
          <p:cNvSpPr>
            <a:spLocks noChangeArrowheads="1"/>
          </p:cNvSpPr>
          <p:nvPr/>
        </p:nvSpPr>
        <p:spPr bwMode="gray">
          <a:xfrm>
            <a:off x="2024063" y="6384925"/>
            <a:ext cx="506412" cy="471488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218" name="Rectangle 194"/>
          <p:cNvSpPr>
            <a:spLocks noChangeArrowheads="1"/>
          </p:cNvSpPr>
          <p:nvPr/>
        </p:nvSpPr>
        <p:spPr bwMode="gray">
          <a:xfrm>
            <a:off x="0" y="4908550"/>
            <a:ext cx="9144000" cy="1477963"/>
          </a:xfrm>
          <a:prstGeom prst="rect">
            <a:avLst/>
          </a:prstGeom>
          <a:gradFill rotWithShape="1">
            <a:gsLst>
              <a:gs pos="0">
                <a:schemeClr val="bg1">
                  <a:alpha val="89999"/>
                </a:schemeClr>
              </a:gs>
              <a:gs pos="100000">
                <a:schemeClr val="bg1">
                  <a:gamma/>
                  <a:tint val="0"/>
                  <a:invGamma/>
                  <a:alpha val="0"/>
                </a:scheme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gray">
          <a:xfrm>
            <a:off x="457200" y="1600200"/>
            <a:ext cx="8229600" cy="472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grpSp>
        <p:nvGrpSpPr>
          <p:cNvPr id="1219" name="Group 195"/>
          <p:cNvGrpSpPr>
            <a:grpSpLocks/>
          </p:cNvGrpSpPr>
          <p:nvPr/>
        </p:nvGrpSpPr>
        <p:grpSpPr bwMode="auto">
          <a:xfrm>
            <a:off x="0" y="357188"/>
            <a:ext cx="1157288" cy="1123950"/>
            <a:chOff x="-9" y="1395"/>
            <a:chExt cx="2985" cy="2898"/>
          </a:xfrm>
        </p:grpSpPr>
        <p:pic>
          <p:nvPicPr>
            <p:cNvPr id="1220" name="Picture 196" descr="pan01"/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681" r="2339"/>
            <a:stretch>
              <a:fillRect/>
            </a:stretch>
          </p:blipFill>
          <p:spPr bwMode="gray">
            <a:xfrm>
              <a:off x="0" y="1395"/>
              <a:ext cx="2976" cy="28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21" name="Freeform 197" descr="wiz_gold03"/>
            <p:cNvSpPr>
              <a:spLocks/>
            </p:cNvSpPr>
            <p:nvPr/>
          </p:nvSpPr>
          <p:spPr bwMode="gray">
            <a:xfrm>
              <a:off x="-9" y="1493"/>
              <a:ext cx="2841" cy="2599"/>
            </a:xfrm>
            <a:custGeom>
              <a:avLst/>
              <a:gdLst>
                <a:gd name="T0" fmla="*/ 0 w 2841"/>
                <a:gd name="T1" fmla="*/ 18 h 2599"/>
                <a:gd name="T2" fmla="*/ 2841 w 2841"/>
                <a:gd name="T3" fmla="*/ 0 h 2599"/>
                <a:gd name="T4" fmla="*/ 1294 w 2841"/>
                <a:gd name="T5" fmla="*/ 2597 h 2599"/>
                <a:gd name="T6" fmla="*/ 2 w 2841"/>
                <a:gd name="T7" fmla="*/ 2599 h 2599"/>
                <a:gd name="T8" fmla="*/ 0 w 2841"/>
                <a:gd name="T9" fmla="*/ 18 h 25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41" h="2599">
                  <a:moveTo>
                    <a:pt x="0" y="18"/>
                  </a:moveTo>
                  <a:lnTo>
                    <a:pt x="2841" y="0"/>
                  </a:lnTo>
                  <a:lnTo>
                    <a:pt x="1294" y="2597"/>
                  </a:lnTo>
                  <a:lnTo>
                    <a:pt x="2" y="2599"/>
                  </a:lnTo>
                  <a:lnTo>
                    <a:pt x="0" y="18"/>
                  </a:lnTo>
                  <a:close/>
                </a:path>
              </a:pathLst>
            </a:custGeom>
            <a:blipFill dpi="0" rotWithShape="1">
              <a:blip r:embed="rId17"/>
              <a:srcRect/>
              <a:stretch>
                <a:fillRect r="-15708"/>
              </a:stretch>
            </a:blip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</p:grpSp>
      <p:grpSp>
        <p:nvGrpSpPr>
          <p:cNvPr id="1222" name="Group 198"/>
          <p:cNvGrpSpPr>
            <a:grpSpLocks/>
          </p:cNvGrpSpPr>
          <p:nvPr/>
        </p:nvGrpSpPr>
        <p:grpSpPr bwMode="auto">
          <a:xfrm>
            <a:off x="-6350" y="195263"/>
            <a:ext cx="1057275" cy="1143000"/>
            <a:chOff x="0" y="1039"/>
            <a:chExt cx="2681" cy="2897"/>
          </a:xfrm>
        </p:grpSpPr>
        <p:pic>
          <p:nvPicPr>
            <p:cNvPr id="1223" name="Picture 199" descr="pan01"/>
            <p:cNvPicPr>
              <a:picLocks noChangeAspect="1" noChangeArrowheads="1"/>
            </p:cNvPicPr>
            <p:nvPr userDrawn="1"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730" r="2339"/>
            <a:stretch>
              <a:fillRect/>
            </a:stretch>
          </p:blipFill>
          <p:spPr bwMode="gray">
            <a:xfrm>
              <a:off x="0" y="1039"/>
              <a:ext cx="2681" cy="28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24" name="Freeform 200" descr="wiz_gold04"/>
            <p:cNvSpPr>
              <a:spLocks/>
            </p:cNvSpPr>
            <p:nvPr userDrawn="1"/>
          </p:nvSpPr>
          <p:spPr bwMode="gray">
            <a:xfrm>
              <a:off x="0" y="1137"/>
              <a:ext cx="2537" cy="2600"/>
            </a:xfrm>
            <a:custGeom>
              <a:avLst/>
              <a:gdLst>
                <a:gd name="T0" fmla="*/ 0 w 2537"/>
                <a:gd name="T1" fmla="*/ 0 h 2600"/>
                <a:gd name="T2" fmla="*/ 2537 w 2537"/>
                <a:gd name="T3" fmla="*/ 1 h 2600"/>
                <a:gd name="T4" fmla="*/ 991 w 2537"/>
                <a:gd name="T5" fmla="*/ 2597 h 2600"/>
                <a:gd name="T6" fmla="*/ 0 w 2537"/>
                <a:gd name="T7" fmla="*/ 2600 h 2600"/>
                <a:gd name="T8" fmla="*/ 0 w 2537"/>
                <a:gd name="T9" fmla="*/ 0 h 2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37" h="2600">
                  <a:moveTo>
                    <a:pt x="0" y="0"/>
                  </a:moveTo>
                  <a:lnTo>
                    <a:pt x="2537" y="1"/>
                  </a:lnTo>
                  <a:lnTo>
                    <a:pt x="991" y="2597"/>
                  </a:lnTo>
                  <a:lnTo>
                    <a:pt x="0" y="2600"/>
                  </a:lnTo>
                  <a:lnTo>
                    <a:pt x="0" y="0"/>
                  </a:lnTo>
                  <a:close/>
                </a:path>
              </a:pathLst>
            </a:custGeom>
            <a:blipFill dpi="0" rotWithShape="1">
              <a:blip r:embed="rId19"/>
              <a:srcRect/>
              <a:stretch>
                <a:fillRect/>
              </a:stretch>
            </a:blip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</p:grpSp>
      <p:grpSp>
        <p:nvGrpSpPr>
          <p:cNvPr id="1225" name="Group 201"/>
          <p:cNvGrpSpPr>
            <a:grpSpLocks/>
          </p:cNvGrpSpPr>
          <p:nvPr/>
        </p:nvGrpSpPr>
        <p:grpSpPr bwMode="auto">
          <a:xfrm>
            <a:off x="0" y="0"/>
            <a:ext cx="933450" cy="1239838"/>
            <a:chOff x="-7" y="240"/>
            <a:chExt cx="2407" cy="3199"/>
          </a:xfrm>
        </p:grpSpPr>
        <p:pic>
          <p:nvPicPr>
            <p:cNvPr id="1226" name="Picture 202" descr="pan01"/>
            <p:cNvPicPr>
              <a:picLocks noChangeAspect="1" noChangeArrowheads="1"/>
            </p:cNvPicPr>
            <p:nvPr userDrawn="1"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431" r="2339"/>
            <a:stretch>
              <a:fillRect/>
            </a:stretch>
          </p:blipFill>
          <p:spPr bwMode="gray">
            <a:xfrm>
              <a:off x="0" y="240"/>
              <a:ext cx="2400" cy="31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27" name="Freeform 203" descr="wiz_gold01"/>
            <p:cNvSpPr>
              <a:spLocks/>
            </p:cNvSpPr>
            <p:nvPr userDrawn="1"/>
          </p:nvSpPr>
          <p:spPr bwMode="gray">
            <a:xfrm>
              <a:off x="-7" y="348"/>
              <a:ext cx="2247" cy="2874"/>
            </a:xfrm>
            <a:custGeom>
              <a:avLst/>
              <a:gdLst>
                <a:gd name="T0" fmla="*/ 7 w 2247"/>
                <a:gd name="T1" fmla="*/ 0 h 2874"/>
                <a:gd name="T2" fmla="*/ 2247 w 2247"/>
                <a:gd name="T3" fmla="*/ 0 h 2874"/>
                <a:gd name="T4" fmla="*/ 540 w 2247"/>
                <a:gd name="T5" fmla="*/ 2868 h 2874"/>
                <a:gd name="T6" fmla="*/ 0 w 2247"/>
                <a:gd name="T7" fmla="*/ 2874 h 2874"/>
                <a:gd name="T8" fmla="*/ 7 w 2247"/>
                <a:gd name="T9" fmla="*/ 0 h 28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47" h="2874">
                  <a:moveTo>
                    <a:pt x="7" y="0"/>
                  </a:moveTo>
                  <a:lnTo>
                    <a:pt x="2247" y="0"/>
                  </a:lnTo>
                  <a:lnTo>
                    <a:pt x="540" y="2868"/>
                  </a:lnTo>
                  <a:lnTo>
                    <a:pt x="0" y="2874"/>
                  </a:lnTo>
                  <a:lnTo>
                    <a:pt x="7" y="0"/>
                  </a:lnTo>
                  <a:close/>
                </a:path>
              </a:pathLst>
            </a:custGeom>
            <a:blipFill dpi="0" rotWithShape="1">
              <a:blip r:embed="rId21"/>
              <a:srcRect/>
              <a:stretch>
                <a:fillRect/>
              </a:stretch>
            </a:blip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</p:grp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1219200" y="228600"/>
            <a:ext cx="739140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"/>
                                        <p:tgtEl>
                                          <p:spTgt spid="1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7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300"/>
                                        <p:tgtEl>
                                          <p:spTgt spid="1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300"/>
                                        <p:tgtEl>
                                          <p:spTgt spid="1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8" presetClass="entr" presetSubtype="6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7" dur="1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6" grpId="1"/>
    </p:bldLst>
  </p:timing>
  <p:txStyles>
    <p:titleStyle>
      <a:lvl1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FFFFFF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FFFFFF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FFFFFF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FFFFFF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FFFFFF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FFFFFF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FFFFFF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FFFFFF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FFFFFF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Decomposition+Layered.jpg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Decomposition+Layered%20For%20Web.jpg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Decomposition+Layered%20For%20Winform.jpg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Data%20Model.jpg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igh%20Level%20C&amp;C%20Style.jpg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C&amp;C%20View%20Detail%20For%20Web.jpg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C&amp;C%20View%20Packet%202%20For%20Winform.jpg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C&amp;C%20View%20Packet%203%20For%20Winform.jpg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C&amp;C%20View%20Packet%204%20For%20Winform.jpg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Mapping.jpg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em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Active-Import%20record.jpg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Seq%20Import%20record.jpg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emf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3.em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Physic.jpg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igh%20Level%20Layered%20Style.jpg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1"/>
          <p:cNvSpPr>
            <a:spLocks noGrp="1" noChangeArrowheads="1"/>
          </p:cNvSpPr>
          <p:nvPr>
            <p:ph type="ctrTitle"/>
          </p:nvPr>
        </p:nvSpPr>
        <p:spPr>
          <a:xfrm>
            <a:off x="3609951" y="609600"/>
            <a:ext cx="5526088" cy="870092"/>
          </a:xfrm>
          <a:effectLst>
            <a:outerShdw dist="17961" dir="2700000" algn="ctr" rotWithShape="0">
              <a:srgbClr val="F8F8F8">
                <a:alpha val="50000"/>
              </a:srgbClr>
            </a:outerShdw>
          </a:effectLst>
        </p:spPr>
        <p:txBody>
          <a:bodyPr/>
          <a:lstStyle/>
          <a:p>
            <a:r>
              <a:rPr lang="en-US" sz="3200" dirty="0" smtClean="0">
                <a:solidFill>
                  <a:srgbClr val="C00000"/>
                </a:solidFill>
              </a:rPr>
              <a:t>Software Engineer Project</a:t>
            </a:r>
            <a:endParaRPr lang="en-US" sz="3200" dirty="0">
              <a:solidFill>
                <a:srgbClr val="C0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592757" y="2286000"/>
            <a:ext cx="437812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5400" dirty="0" smtClean="0">
                <a:solidFill>
                  <a:schemeClr val="bg1"/>
                </a:solidFill>
              </a:rPr>
              <a:t>SRM System</a:t>
            </a:r>
            <a:endParaRPr lang="en-US" sz="5400" dirty="0">
              <a:solidFill>
                <a:schemeClr val="bg1"/>
              </a:solidFill>
            </a:endParaRPr>
          </a:p>
        </p:txBody>
      </p:sp>
      <p:sp>
        <p:nvSpPr>
          <p:cNvPr id="11" name="Rectangle 41"/>
          <p:cNvSpPr txBox="1">
            <a:spLocks noChangeArrowheads="1"/>
          </p:cNvSpPr>
          <p:nvPr/>
        </p:nvSpPr>
        <p:spPr bwMode="gray">
          <a:xfrm>
            <a:off x="3733800" y="4648200"/>
            <a:ext cx="4421875" cy="1053536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rgbClr val="F8F8F8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sz="2800" dirty="0" smtClean="0">
                <a:solidFill>
                  <a:schemeClr val="tx1"/>
                </a:solidFill>
              </a:rPr>
              <a:t>HIT Team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Static </a:t>
            </a:r>
            <a:r>
              <a:rPr lang="en-US" dirty="0" smtClean="0"/>
              <a:t>Perspective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0" y="3244334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 smtClean="0">
                <a:solidFill>
                  <a:srgbClr val="0070C0"/>
                </a:solidFill>
                <a:latin typeface="Broadway" pitchFamily="82" charset="0"/>
                <a:hlinkClick r:id="rId2" action="ppaction://hlinkfile"/>
              </a:rPr>
              <a:t>Decomposition + Layered</a:t>
            </a:r>
            <a:endParaRPr lang="en-US" sz="3600" dirty="0">
              <a:solidFill>
                <a:srgbClr val="0070C0"/>
              </a:solidFill>
              <a:latin typeface="Broadway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6560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Static </a:t>
            </a:r>
            <a:r>
              <a:rPr lang="en-US" dirty="0" smtClean="0"/>
              <a:t>Perspective 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" y="3244334"/>
            <a:ext cx="91439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 smtClean="0">
                <a:solidFill>
                  <a:srgbClr val="0070C0"/>
                </a:solidFill>
                <a:latin typeface="Broadway" pitchFamily="82" charset="0"/>
                <a:hlinkClick r:id="rId2" action="ppaction://hlinkfile"/>
              </a:rPr>
              <a:t>Decomposition + Layered </a:t>
            </a:r>
            <a:r>
              <a:rPr lang="en-US" sz="3600" dirty="0">
                <a:solidFill>
                  <a:srgbClr val="0070C0"/>
                </a:solidFill>
                <a:latin typeface="Broadway" pitchFamily="82" charset="0"/>
                <a:hlinkClick r:id="rId2" action="ppaction://hlinkfile"/>
              </a:rPr>
              <a:t>For Web</a:t>
            </a:r>
            <a:endParaRPr lang="en-US" sz="3600" dirty="0">
              <a:solidFill>
                <a:srgbClr val="0070C0"/>
              </a:solidFill>
              <a:latin typeface="Broadway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1739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Static </a:t>
            </a:r>
            <a:r>
              <a:rPr lang="en-US" dirty="0" smtClean="0"/>
              <a:t>Perspective 4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ct val="0"/>
              </a:spcBef>
            </a:pP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" y="3244334"/>
            <a:ext cx="914399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 smtClean="0">
                <a:solidFill>
                  <a:srgbClr val="0070C0"/>
                </a:solidFill>
                <a:latin typeface="Broadway" pitchFamily="82" charset="0"/>
                <a:hlinkClick r:id="rId2" action="ppaction://hlinkfile"/>
              </a:rPr>
              <a:t>Decomposition + Layered </a:t>
            </a:r>
          </a:p>
          <a:p>
            <a:pPr algn="ctr"/>
            <a:r>
              <a:rPr lang="en-US" sz="3600" dirty="0" smtClean="0">
                <a:solidFill>
                  <a:srgbClr val="0070C0"/>
                </a:solidFill>
                <a:latin typeface="Broadway" pitchFamily="82" charset="0"/>
                <a:hlinkClick r:id="rId2" action="ppaction://hlinkfile"/>
              </a:rPr>
              <a:t>For Win form</a:t>
            </a:r>
            <a:endParaRPr lang="en-US" sz="3600" dirty="0">
              <a:solidFill>
                <a:srgbClr val="0070C0"/>
              </a:solidFill>
              <a:latin typeface="Broadway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7026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066107" y="3244334"/>
            <a:ext cx="301178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600" dirty="0">
                <a:solidFill>
                  <a:srgbClr val="0070C0"/>
                </a:solidFill>
                <a:latin typeface="Broadway" pitchFamily="82" charset="0"/>
                <a:hlinkClick r:id="rId2" action="ppaction://hlinkfile"/>
              </a:rPr>
              <a:t>Data Model</a:t>
            </a:r>
            <a:endParaRPr lang="en-US" sz="3600" dirty="0">
              <a:solidFill>
                <a:srgbClr val="0070C0"/>
              </a:solidFill>
              <a:latin typeface="Broadway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3002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Dynamic </a:t>
            </a:r>
            <a:r>
              <a:rPr lang="en-US" dirty="0" smtClean="0"/>
              <a:t>Perspective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" y="3244334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 smtClean="0">
                <a:solidFill>
                  <a:srgbClr val="0070C0"/>
                </a:solidFill>
                <a:latin typeface="Broadway" pitchFamily="82" charset="0"/>
                <a:hlinkClick r:id="rId2" action="ppaction://hlinkfile"/>
              </a:rPr>
              <a:t>High Level C&amp;C Style</a:t>
            </a:r>
            <a:endParaRPr lang="en-US" sz="3600" dirty="0">
              <a:solidFill>
                <a:srgbClr val="0070C0"/>
              </a:solidFill>
              <a:latin typeface="Broadway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2673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Dynamic </a:t>
            </a:r>
            <a:r>
              <a:rPr lang="en-US" dirty="0" smtClean="0"/>
              <a:t>Perspective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465284" y="3244334"/>
            <a:ext cx="621343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600" dirty="0">
                <a:solidFill>
                  <a:srgbClr val="0070C0"/>
                </a:solidFill>
                <a:latin typeface="Broadway" pitchFamily="82" charset="0"/>
                <a:hlinkClick r:id="rId2" action="ppaction://hlinkfile"/>
              </a:rPr>
              <a:t>C&amp;C View Detail For Web</a:t>
            </a:r>
            <a:endParaRPr lang="en-US" sz="3600" dirty="0">
              <a:solidFill>
                <a:srgbClr val="0070C0"/>
              </a:solidFill>
              <a:latin typeface="Broadway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8019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Dynamic </a:t>
            </a:r>
            <a:r>
              <a:rPr lang="en-US" dirty="0" smtClean="0"/>
              <a:t>Perspective 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" y="3244334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rgbClr val="0070C0"/>
                </a:solidFill>
                <a:latin typeface="Broadway" pitchFamily="82" charset="0"/>
                <a:hlinkClick r:id="rId2" action="ppaction://hlinkfile"/>
              </a:rPr>
              <a:t>C&amp;C View Packet 2 For </a:t>
            </a:r>
            <a:r>
              <a:rPr lang="en-US" sz="3600" dirty="0">
                <a:solidFill>
                  <a:srgbClr val="0070C0"/>
                </a:solidFill>
                <a:latin typeface="Broadway" pitchFamily="82" charset="0"/>
                <a:hlinkClick r:id="rId2" action="ppaction://hlinkfile"/>
              </a:rPr>
              <a:t>Win form</a:t>
            </a:r>
            <a:endParaRPr lang="en-US" sz="3600" dirty="0">
              <a:solidFill>
                <a:srgbClr val="0070C0"/>
              </a:solidFill>
              <a:latin typeface="Broadway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194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Dynamic </a:t>
            </a:r>
            <a:r>
              <a:rPr lang="en-US" dirty="0" smtClean="0"/>
              <a:t>Perspective 4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" y="3244334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rgbClr val="0070C0"/>
                </a:solidFill>
                <a:latin typeface="Broadway" pitchFamily="82" charset="0"/>
                <a:hlinkClick r:id="rId2" action="ppaction://hlinkfile"/>
              </a:rPr>
              <a:t>C&amp;C View Packet </a:t>
            </a:r>
            <a:r>
              <a:rPr lang="en-US" sz="3600" dirty="0">
                <a:solidFill>
                  <a:srgbClr val="0070C0"/>
                </a:solidFill>
                <a:latin typeface="Broadway" pitchFamily="82" charset="0"/>
                <a:hlinkClick r:id="rId2" action="ppaction://hlinkfile"/>
              </a:rPr>
              <a:t>3 </a:t>
            </a:r>
            <a:r>
              <a:rPr lang="en-US" sz="3600" dirty="0">
                <a:solidFill>
                  <a:srgbClr val="0070C0"/>
                </a:solidFill>
                <a:latin typeface="Broadway" pitchFamily="82" charset="0"/>
                <a:hlinkClick r:id="rId2" action="ppaction://hlinkfile"/>
              </a:rPr>
              <a:t>For </a:t>
            </a:r>
            <a:r>
              <a:rPr lang="en-US" sz="3600" dirty="0">
                <a:solidFill>
                  <a:srgbClr val="0070C0"/>
                </a:solidFill>
                <a:latin typeface="Broadway" pitchFamily="82" charset="0"/>
                <a:hlinkClick r:id="rId2" action="ppaction://hlinkfile"/>
              </a:rPr>
              <a:t>Win form</a:t>
            </a:r>
            <a:endParaRPr lang="en-US" sz="3600" dirty="0">
              <a:solidFill>
                <a:srgbClr val="0070C0"/>
              </a:solidFill>
              <a:latin typeface="Broadway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8856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Dynamic </a:t>
            </a:r>
            <a:r>
              <a:rPr lang="en-US" dirty="0" smtClean="0"/>
              <a:t>Perspective 5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" y="3244334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rgbClr val="0070C0"/>
                </a:solidFill>
                <a:latin typeface="Broadway" pitchFamily="82" charset="0"/>
                <a:hlinkClick r:id="rId2" action="ppaction://hlinkfile"/>
              </a:rPr>
              <a:t>C&amp;C View Packet </a:t>
            </a:r>
            <a:r>
              <a:rPr lang="en-US" sz="3600" dirty="0">
                <a:solidFill>
                  <a:srgbClr val="0070C0"/>
                </a:solidFill>
                <a:latin typeface="Broadway" pitchFamily="82" charset="0"/>
                <a:hlinkClick r:id="rId2" action="ppaction://hlinkfile"/>
              </a:rPr>
              <a:t>4 </a:t>
            </a:r>
            <a:r>
              <a:rPr lang="en-US" sz="3600" dirty="0">
                <a:solidFill>
                  <a:srgbClr val="0070C0"/>
                </a:solidFill>
                <a:latin typeface="Broadway" pitchFamily="82" charset="0"/>
                <a:hlinkClick r:id="rId2" action="ppaction://hlinkfile"/>
              </a:rPr>
              <a:t>For </a:t>
            </a:r>
            <a:r>
              <a:rPr lang="en-US" sz="3600" dirty="0">
                <a:solidFill>
                  <a:srgbClr val="0070C0"/>
                </a:solidFill>
                <a:latin typeface="Broadway" pitchFamily="82" charset="0"/>
                <a:hlinkClick r:id="rId2" action="ppaction://hlinkfile"/>
              </a:rPr>
              <a:t>Win form</a:t>
            </a:r>
            <a:endParaRPr lang="en-US" sz="3600" dirty="0">
              <a:solidFill>
                <a:srgbClr val="0070C0"/>
              </a:solidFill>
              <a:latin typeface="Broadway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6357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Mapping 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z="3600" b="1" kern="1200" dirty="0">
              <a:solidFill>
                <a:srgbClr val="0070C0"/>
              </a:solidFill>
              <a:latin typeface="Broadway" pitchFamily="82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3244334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 smtClean="0">
                <a:solidFill>
                  <a:srgbClr val="0070C0"/>
                </a:solidFill>
                <a:latin typeface="Broadway" pitchFamily="82" charset="0"/>
                <a:hlinkClick r:id="rId2" action="ppaction://hlinkfile"/>
              </a:rPr>
              <a:t>Mapping  View </a:t>
            </a:r>
            <a:endParaRPr lang="en-US" sz="3600" dirty="0">
              <a:solidFill>
                <a:srgbClr val="0070C0"/>
              </a:solidFill>
              <a:latin typeface="Broadway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3859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89" name="Picture 49" descr="arrow_metal01"/>
          <p:cNvPicPr>
            <a:picLocks noChangeAspect="1" noChangeArrowheads="1"/>
          </p:cNvPicPr>
          <p:nvPr/>
        </p:nvPicPr>
        <p:blipFill>
          <a:blip r:embed="rId2">
            <a:lum contras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209800"/>
            <a:ext cx="2741613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844" name="Line 4"/>
          <p:cNvSpPr>
            <a:spLocks noChangeShapeType="1"/>
          </p:cNvSpPr>
          <p:nvPr/>
        </p:nvSpPr>
        <p:spPr bwMode="black">
          <a:xfrm>
            <a:off x="2749550" y="2208212"/>
            <a:ext cx="4800600" cy="0"/>
          </a:xfrm>
          <a:prstGeom prst="line">
            <a:avLst/>
          </a:prstGeom>
          <a:noFill/>
          <a:ln w="28575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35847" name="Rectangle 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5848" name="Rectangle 8"/>
          <p:cNvSpPr>
            <a:spLocks noChangeArrowheads="1"/>
          </p:cNvSpPr>
          <p:nvPr/>
        </p:nvSpPr>
        <p:spPr bwMode="black">
          <a:xfrm>
            <a:off x="3435350" y="1827212"/>
            <a:ext cx="355282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lvl="0"/>
            <a:r>
              <a:rPr lang="en-US" dirty="0" smtClean="0"/>
              <a:t>Project Summary </a:t>
            </a:r>
            <a:endParaRPr lang="en-US" dirty="0"/>
          </a:p>
        </p:txBody>
      </p:sp>
      <p:sp>
        <p:nvSpPr>
          <p:cNvPr id="35849" name="Line 9"/>
          <p:cNvSpPr>
            <a:spLocks noChangeShapeType="1"/>
          </p:cNvSpPr>
          <p:nvPr/>
        </p:nvSpPr>
        <p:spPr bwMode="black">
          <a:xfrm>
            <a:off x="3352800" y="2840644"/>
            <a:ext cx="4800600" cy="0"/>
          </a:xfrm>
          <a:prstGeom prst="line">
            <a:avLst/>
          </a:prstGeom>
          <a:noFill/>
          <a:ln w="28575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35850" name="Rectangle 10"/>
          <p:cNvSpPr>
            <a:spLocks noChangeArrowheads="1"/>
          </p:cNvSpPr>
          <p:nvPr/>
        </p:nvSpPr>
        <p:spPr bwMode="black">
          <a:xfrm>
            <a:off x="4245328" y="3087469"/>
            <a:ext cx="398427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lvl="0"/>
            <a:r>
              <a:rPr lang="en-US" dirty="0" smtClean="0"/>
              <a:t>Software Architecture </a:t>
            </a:r>
            <a:r>
              <a:rPr lang="en-US" dirty="0"/>
              <a:t>Document</a:t>
            </a:r>
          </a:p>
        </p:txBody>
      </p:sp>
      <p:sp>
        <p:nvSpPr>
          <p:cNvPr id="35851" name="Line 11"/>
          <p:cNvSpPr>
            <a:spLocks noChangeShapeType="1"/>
          </p:cNvSpPr>
          <p:nvPr/>
        </p:nvSpPr>
        <p:spPr bwMode="black">
          <a:xfrm>
            <a:off x="3733800" y="3475973"/>
            <a:ext cx="4800600" cy="0"/>
          </a:xfrm>
          <a:prstGeom prst="line">
            <a:avLst/>
          </a:prstGeom>
          <a:noFill/>
          <a:ln w="28575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35852" name="Rectangle 12"/>
          <p:cNvSpPr>
            <a:spLocks noChangeArrowheads="1"/>
          </p:cNvSpPr>
          <p:nvPr/>
        </p:nvSpPr>
        <p:spPr bwMode="black">
          <a:xfrm>
            <a:off x="3919537" y="4934384"/>
            <a:ext cx="355282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lvl="0"/>
            <a:r>
              <a:rPr lang="en-US" dirty="0" smtClean="0"/>
              <a:t>User Guide</a:t>
            </a:r>
            <a:endParaRPr lang="en-US" dirty="0"/>
          </a:p>
        </p:txBody>
      </p:sp>
      <p:sp>
        <p:nvSpPr>
          <p:cNvPr id="35853" name="Line 13"/>
          <p:cNvSpPr>
            <a:spLocks noChangeShapeType="1"/>
          </p:cNvSpPr>
          <p:nvPr/>
        </p:nvSpPr>
        <p:spPr bwMode="black">
          <a:xfrm>
            <a:off x="3352800" y="5332412"/>
            <a:ext cx="4800600" cy="0"/>
          </a:xfrm>
          <a:prstGeom prst="line">
            <a:avLst/>
          </a:prstGeom>
          <a:noFill/>
          <a:ln w="28575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35854" name="Rectangle 14"/>
          <p:cNvSpPr>
            <a:spLocks noChangeArrowheads="1"/>
          </p:cNvSpPr>
          <p:nvPr/>
        </p:nvSpPr>
        <p:spPr bwMode="black">
          <a:xfrm>
            <a:off x="3815900" y="2438400"/>
            <a:ext cx="355282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lvl="0"/>
            <a:r>
              <a:rPr lang="en-US" dirty="0" smtClean="0"/>
              <a:t>Project Plan</a:t>
            </a:r>
            <a:endParaRPr lang="en-US" dirty="0"/>
          </a:p>
        </p:txBody>
      </p:sp>
      <p:grpSp>
        <p:nvGrpSpPr>
          <p:cNvPr id="35934" name="Group 94"/>
          <p:cNvGrpSpPr>
            <a:grpSpLocks/>
          </p:cNvGrpSpPr>
          <p:nvPr/>
        </p:nvGrpSpPr>
        <p:grpSpPr bwMode="auto">
          <a:xfrm>
            <a:off x="2590800" y="1816100"/>
            <a:ext cx="393700" cy="393700"/>
            <a:chOff x="2543" y="1006"/>
            <a:chExt cx="416" cy="416"/>
          </a:xfrm>
          <a:solidFill>
            <a:schemeClr val="tx2">
              <a:lumMod val="40000"/>
              <a:lumOff val="60000"/>
            </a:schemeClr>
          </a:solidFill>
        </p:grpSpPr>
        <p:sp>
          <p:nvSpPr>
            <p:cNvPr id="35892" name="Oval 52"/>
            <p:cNvSpPr>
              <a:spLocks noChangeArrowheads="1"/>
            </p:cNvSpPr>
            <p:nvPr/>
          </p:nvSpPr>
          <p:spPr bwMode="gray">
            <a:xfrm>
              <a:off x="2543" y="1006"/>
              <a:ext cx="416" cy="416"/>
            </a:xfrm>
            <a:prstGeom prst="ellipse">
              <a:avLst/>
            </a:prstGeom>
            <a:grpFill/>
            <a:ln w="9525">
              <a:solidFill>
                <a:srgbClr val="DDDDDD"/>
              </a:solidFill>
              <a:round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endParaRPr lang="en-US" dirty="0"/>
            </a:p>
          </p:txBody>
        </p:sp>
        <p:grpSp>
          <p:nvGrpSpPr>
            <p:cNvPr id="35893" name="Group 53"/>
            <p:cNvGrpSpPr>
              <a:grpSpLocks/>
            </p:cNvGrpSpPr>
            <p:nvPr/>
          </p:nvGrpSpPr>
          <p:grpSpPr bwMode="auto">
            <a:xfrm rot="-2288454">
              <a:off x="2578" y="1034"/>
              <a:ext cx="348" cy="356"/>
              <a:chOff x="887" y="2040"/>
              <a:chExt cx="433" cy="422"/>
            </a:xfrm>
            <a:grpFill/>
          </p:grpSpPr>
          <p:pic>
            <p:nvPicPr>
              <p:cNvPr id="35894" name="Picture 54" descr="circuler_1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gray">
              <a:xfrm>
                <a:off x="887" y="2040"/>
                <a:ext cx="430" cy="420"/>
              </a:xfrm>
              <a:prstGeom prst="rect">
                <a:avLst/>
              </a:prstGeom>
              <a:grpFill/>
              <a:extLst/>
            </p:spPr>
          </p:pic>
          <p:sp>
            <p:nvSpPr>
              <p:cNvPr id="35895" name="Oval 55"/>
              <p:cNvSpPr>
                <a:spLocks noChangeArrowheads="1"/>
              </p:cNvSpPr>
              <p:nvPr/>
            </p:nvSpPr>
            <p:spPr bwMode="gray">
              <a:xfrm>
                <a:off x="887" y="2040"/>
                <a:ext cx="433" cy="422"/>
              </a:xfrm>
              <a:prstGeom prst="ellipse">
                <a:avLst/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pic>
            <p:nvPicPr>
              <p:cNvPr id="35896" name="Picture 56" descr="Picture2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gray">
              <a:xfrm>
                <a:off x="930" y="2044"/>
                <a:ext cx="345" cy="149"/>
              </a:xfrm>
              <a:prstGeom prst="rect">
                <a:avLst/>
              </a:prstGeom>
              <a:grpFill/>
              <a:extLst/>
            </p:spPr>
          </p:pic>
        </p:grpSp>
        <p:pic>
          <p:nvPicPr>
            <p:cNvPr id="35897" name="Picture 57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015" t="9302" r="12404" b="12598"/>
            <a:stretch>
              <a:fillRect/>
            </a:stretch>
          </p:blipFill>
          <p:spPr bwMode="gray">
            <a:xfrm>
              <a:off x="2570" y="1020"/>
              <a:ext cx="359" cy="370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35933" name="Group 93"/>
          <p:cNvGrpSpPr>
            <a:grpSpLocks/>
          </p:cNvGrpSpPr>
          <p:nvPr/>
        </p:nvGrpSpPr>
        <p:grpSpPr bwMode="auto">
          <a:xfrm>
            <a:off x="3216275" y="2461232"/>
            <a:ext cx="393700" cy="393700"/>
            <a:chOff x="3071" y="1006"/>
            <a:chExt cx="416" cy="416"/>
          </a:xfrm>
          <a:solidFill>
            <a:srgbClr val="00B050"/>
          </a:solidFill>
        </p:grpSpPr>
        <p:sp>
          <p:nvSpPr>
            <p:cNvPr id="35902" name="Oval 62"/>
            <p:cNvSpPr>
              <a:spLocks noChangeArrowheads="1"/>
            </p:cNvSpPr>
            <p:nvPr/>
          </p:nvSpPr>
          <p:spPr bwMode="gray">
            <a:xfrm>
              <a:off x="3071" y="1006"/>
              <a:ext cx="416" cy="416"/>
            </a:xfrm>
            <a:prstGeom prst="ellipse">
              <a:avLst/>
            </a:prstGeom>
            <a:grpFill/>
            <a:ln w="9525">
              <a:solidFill>
                <a:srgbClr val="DDDDDD"/>
              </a:solidFill>
              <a:round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endParaRPr lang="en-US" dirty="0"/>
            </a:p>
          </p:txBody>
        </p:sp>
        <p:grpSp>
          <p:nvGrpSpPr>
            <p:cNvPr id="35903" name="Group 63"/>
            <p:cNvGrpSpPr>
              <a:grpSpLocks/>
            </p:cNvGrpSpPr>
            <p:nvPr/>
          </p:nvGrpSpPr>
          <p:grpSpPr bwMode="auto">
            <a:xfrm rot="-2288454">
              <a:off x="3106" y="1034"/>
              <a:ext cx="348" cy="356"/>
              <a:chOff x="887" y="2040"/>
              <a:chExt cx="433" cy="422"/>
            </a:xfrm>
            <a:grpFill/>
          </p:grpSpPr>
          <p:pic>
            <p:nvPicPr>
              <p:cNvPr id="35904" name="Picture 64" descr="circuler_1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gray">
              <a:xfrm>
                <a:off x="887" y="2040"/>
                <a:ext cx="430" cy="420"/>
              </a:xfrm>
              <a:prstGeom prst="rect">
                <a:avLst/>
              </a:prstGeom>
              <a:grpFill/>
              <a:extLst/>
            </p:spPr>
          </p:pic>
          <p:sp>
            <p:nvSpPr>
              <p:cNvPr id="35905" name="Oval 65"/>
              <p:cNvSpPr>
                <a:spLocks noChangeArrowheads="1"/>
              </p:cNvSpPr>
              <p:nvPr/>
            </p:nvSpPr>
            <p:spPr bwMode="gray">
              <a:xfrm>
                <a:off x="887" y="2040"/>
                <a:ext cx="433" cy="422"/>
              </a:xfrm>
              <a:prstGeom prst="ellipse">
                <a:avLst/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pic>
            <p:nvPicPr>
              <p:cNvPr id="35906" name="Picture 66" descr="Picture2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gray">
              <a:xfrm>
                <a:off x="930" y="2044"/>
                <a:ext cx="345" cy="149"/>
              </a:xfrm>
              <a:prstGeom prst="rect">
                <a:avLst/>
              </a:prstGeom>
              <a:grpFill/>
              <a:extLst/>
            </p:spPr>
          </p:pic>
        </p:grpSp>
        <p:pic>
          <p:nvPicPr>
            <p:cNvPr id="35926" name="Picture 86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015" t="9302" r="12404" b="12598"/>
            <a:stretch>
              <a:fillRect/>
            </a:stretch>
          </p:blipFill>
          <p:spPr bwMode="gray">
            <a:xfrm>
              <a:off x="3098" y="1020"/>
              <a:ext cx="359" cy="370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35932" name="Group 92"/>
          <p:cNvGrpSpPr>
            <a:grpSpLocks/>
          </p:cNvGrpSpPr>
          <p:nvPr/>
        </p:nvGrpSpPr>
        <p:grpSpPr bwMode="auto">
          <a:xfrm>
            <a:off x="3570288" y="3093385"/>
            <a:ext cx="393700" cy="393700"/>
            <a:chOff x="3647" y="1006"/>
            <a:chExt cx="416" cy="416"/>
          </a:xfrm>
          <a:solidFill>
            <a:srgbClr val="7030A0"/>
          </a:solidFill>
        </p:grpSpPr>
        <p:sp>
          <p:nvSpPr>
            <p:cNvPr id="35907" name="Oval 67"/>
            <p:cNvSpPr>
              <a:spLocks noChangeArrowheads="1"/>
            </p:cNvSpPr>
            <p:nvPr/>
          </p:nvSpPr>
          <p:spPr bwMode="gray">
            <a:xfrm>
              <a:off x="3647" y="1006"/>
              <a:ext cx="416" cy="416"/>
            </a:xfrm>
            <a:prstGeom prst="ellipse">
              <a:avLst/>
            </a:prstGeom>
            <a:grpFill/>
            <a:ln w="9525">
              <a:solidFill>
                <a:srgbClr val="DDDDDD"/>
              </a:solidFill>
              <a:round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endParaRPr lang="en-US" dirty="0"/>
            </a:p>
          </p:txBody>
        </p:sp>
        <p:grpSp>
          <p:nvGrpSpPr>
            <p:cNvPr id="35908" name="Group 68"/>
            <p:cNvGrpSpPr>
              <a:grpSpLocks/>
            </p:cNvGrpSpPr>
            <p:nvPr/>
          </p:nvGrpSpPr>
          <p:grpSpPr bwMode="auto">
            <a:xfrm rot="-2288454">
              <a:off x="3682" y="1034"/>
              <a:ext cx="348" cy="356"/>
              <a:chOff x="887" y="2040"/>
              <a:chExt cx="433" cy="422"/>
            </a:xfrm>
            <a:grpFill/>
          </p:grpSpPr>
          <p:pic>
            <p:nvPicPr>
              <p:cNvPr id="35909" name="Picture 69" descr="circuler_1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gray">
              <a:xfrm>
                <a:off x="887" y="2040"/>
                <a:ext cx="430" cy="420"/>
              </a:xfrm>
              <a:prstGeom prst="rect">
                <a:avLst/>
              </a:prstGeom>
              <a:grpFill/>
              <a:extLst/>
            </p:spPr>
          </p:pic>
          <p:sp>
            <p:nvSpPr>
              <p:cNvPr id="35910" name="Oval 70"/>
              <p:cNvSpPr>
                <a:spLocks noChangeArrowheads="1"/>
              </p:cNvSpPr>
              <p:nvPr/>
            </p:nvSpPr>
            <p:spPr bwMode="gray">
              <a:xfrm>
                <a:off x="887" y="2040"/>
                <a:ext cx="433" cy="422"/>
              </a:xfrm>
              <a:prstGeom prst="ellipse">
                <a:avLst/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pic>
            <p:nvPicPr>
              <p:cNvPr id="35911" name="Picture 71" descr="Picture2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gray">
              <a:xfrm>
                <a:off x="930" y="2044"/>
                <a:ext cx="345" cy="149"/>
              </a:xfrm>
              <a:prstGeom prst="rect">
                <a:avLst/>
              </a:prstGeom>
              <a:grpFill/>
              <a:extLst/>
            </p:spPr>
          </p:pic>
        </p:grpSp>
        <p:pic>
          <p:nvPicPr>
            <p:cNvPr id="35927" name="Picture 87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015" t="9302" r="12404" b="12598"/>
            <a:stretch>
              <a:fillRect/>
            </a:stretch>
          </p:blipFill>
          <p:spPr bwMode="gray">
            <a:xfrm>
              <a:off x="3676" y="1020"/>
              <a:ext cx="359" cy="370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35931" name="Group 91"/>
          <p:cNvGrpSpPr>
            <a:grpSpLocks/>
          </p:cNvGrpSpPr>
          <p:nvPr/>
        </p:nvGrpSpPr>
        <p:grpSpPr bwMode="auto">
          <a:xfrm>
            <a:off x="3200400" y="4940300"/>
            <a:ext cx="393700" cy="393700"/>
            <a:chOff x="4213" y="1006"/>
            <a:chExt cx="416" cy="416"/>
          </a:xfrm>
          <a:solidFill>
            <a:srgbClr val="00B0F0"/>
          </a:solidFill>
        </p:grpSpPr>
        <p:sp>
          <p:nvSpPr>
            <p:cNvPr id="35912" name="Oval 72"/>
            <p:cNvSpPr>
              <a:spLocks noChangeArrowheads="1"/>
            </p:cNvSpPr>
            <p:nvPr/>
          </p:nvSpPr>
          <p:spPr bwMode="gray">
            <a:xfrm>
              <a:off x="4213" y="1006"/>
              <a:ext cx="416" cy="416"/>
            </a:xfrm>
            <a:prstGeom prst="ellipse">
              <a:avLst/>
            </a:prstGeom>
            <a:grpFill/>
            <a:ln w="9525">
              <a:solidFill>
                <a:srgbClr val="DDDDDD"/>
              </a:solidFill>
              <a:round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endParaRPr lang="en-US" dirty="0"/>
            </a:p>
          </p:txBody>
        </p:sp>
        <p:grpSp>
          <p:nvGrpSpPr>
            <p:cNvPr id="35913" name="Group 73"/>
            <p:cNvGrpSpPr>
              <a:grpSpLocks/>
            </p:cNvGrpSpPr>
            <p:nvPr/>
          </p:nvGrpSpPr>
          <p:grpSpPr bwMode="auto">
            <a:xfrm rot="-2288454">
              <a:off x="4248" y="1034"/>
              <a:ext cx="348" cy="356"/>
              <a:chOff x="887" y="2040"/>
              <a:chExt cx="433" cy="422"/>
            </a:xfrm>
            <a:grpFill/>
          </p:grpSpPr>
          <p:pic>
            <p:nvPicPr>
              <p:cNvPr id="35914" name="Picture 74" descr="circuler_1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gray">
              <a:xfrm>
                <a:off x="887" y="2040"/>
                <a:ext cx="430" cy="420"/>
              </a:xfrm>
              <a:prstGeom prst="rect">
                <a:avLst/>
              </a:prstGeom>
              <a:grpFill/>
              <a:extLst/>
            </p:spPr>
          </p:pic>
          <p:sp>
            <p:nvSpPr>
              <p:cNvPr id="35915" name="Oval 75"/>
              <p:cNvSpPr>
                <a:spLocks noChangeArrowheads="1"/>
              </p:cNvSpPr>
              <p:nvPr/>
            </p:nvSpPr>
            <p:spPr bwMode="gray">
              <a:xfrm>
                <a:off x="887" y="2040"/>
                <a:ext cx="433" cy="422"/>
              </a:xfrm>
              <a:prstGeom prst="ellipse">
                <a:avLst/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pic>
            <p:nvPicPr>
              <p:cNvPr id="35916" name="Picture 76" descr="Picture2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gray">
              <a:xfrm>
                <a:off x="930" y="2044"/>
                <a:ext cx="345" cy="149"/>
              </a:xfrm>
              <a:prstGeom prst="rect">
                <a:avLst/>
              </a:prstGeom>
              <a:grpFill/>
              <a:extLst/>
            </p:spPr>
          </p:pic>
        </p:grpSp>
        <p:pic>
          <p:nvPicPr>
            <p:cNvPr id="35928" name="Picture 88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015" t="9302" r="12404" b="12598"/>
            <a:stretch>
              <a:fillRect/>
            </a:stretch>
          </p:blipFill>
          <p:spPr bwMode="gray">
            <a:xfrm>
              <a:off x="4240" y="1020"/>
              <a:ext cx="359" cy="370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5" name="Striped Right Arrow 4"/>
          <p:cNvSpPr/>
          <p:nvPr/>
        </p:nvSpPr>
        <p:spPr bwMode="auto">
          <a:xfrm rot="10800000">
            <a:off x="6788150" y="1575576"/>
            <a:ext cx="1143000" cy="507548"/>
          </a:xfrm>
          <a:prstGeom prst="stripedRightArrow">
            <a:avLst/>
          </a:prstGeom>
          <a:ln w="9525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perspectiveContrastingRightFacing"/>
            <a:lightRig rig="threePt" dir="t"/>
          </a:scene3d>
          <a:sp3d>
            <a:bevelT prst="slope"/>
          </a:sp3d>
        </p:spPr>
        <p:style>
          <a:lnRef idx="0">
            <a:scrgbClr r="0" g="0" b="0"/>
          </a:lnRef>
          <a:fillRef idx="1003">
            <a:schemeClr val="dk2"/>
          </a:fillRef>
          <a:effectRef idx="0">
            <a:scrgbClr r="0" g="0" b="0"/>
          </a:effectRef>
          <a:fontRef idx="major"/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55" name="Picture 59" descr="C:\Users\VOTINH\Desktop\HIT-hk2-N3\Logo HIT\HIT-Big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4694" y="5800298"/>
            <a:ext cx="1611954" cy="1209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Rectangle 12"/>
          <p:cNvSpPr>
            <a:spLocks noChangeArrowheads="1"/>
          </p:cNvSpPr>
          <p:nvPr/>
        </p:nvSpPr>
        <p:spPr bwMode="black">
          <a:xfrm>
            <a:off x="3386137" y="5410200"/>
            <a:ext cx="355282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lvl="0"/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43" name="Line 13"/>
          <p:cNvSpPr>
            <a:spLocks noChangeShapeType="1"/>
          </p:cNvSpPr>
          <p:nvPr/>
        </p:nvSpPr>
        <p:spPr bwMode="black">
          <a:xfrm>
            <a:off x="2819400" y="5808228"/>
            <a:ext cx="4800600" cy="0"/>
          </a:xfrm>
          <a:prstGeom prst="line">
            <a:avLst/>
          </a:prstGeom>
          <a:noFill/>
          <a:ln w="28575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grpSp>
        <p:nvGrpSpPr>
          <p:cNvPr id="44" name="Group 91"/>
          <p:cNvGrpSpPr>
            <a:grpSpLocks/>
          </p:cNvGrpSpPr>
          <p:nvPr/>
        </p:nvGrpSpPr>
        <p:grpSpPr bwMode="auto">
          <a:xfrm>
            <a:off x="2667000" y="5416116"/>
            <a:ext cx="393700" cy="393700"/>
            <a:chOff x="4213" y="1006"/>
            <a:chExt cx="416" cy="416"/>
          </a:xfrm>
          <a:solidFill>
            <a:srgbClr val="FF0000"/>
          </a:solidFill>
        </p:grpSpPr>
        <p:sp>
          <p:nvSpPr>
            <p:cNvPr id="45" name="Oval 72"/>
            <p:cNvSpPr>
              <a:spLocks noChangeArrowheads="1"/>
            </p:cNvSpPr>
            <p:nvPr/>
          </p:nvSpPr>
          <p:spPr bwMode="gray">
            <a:xfrm>
              <a:off x="4213" y="1006"/>
              <a:ext cx="416" cy="416"/>
            </a:xfrm>
            <a:prstGeom prst="ellipse">
              <a:avLst/>
            </a:prstGeom>
            <a:grpFill/>
            <a:ln w="9525">
              <a:solidFill>
                <a:srgbClr val="DDDDDD"/>
              </a:solidFill>
              <a:round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endParaRPr lang="en-US" dirty="0"/>
            </a:p>
          </p:txBody>
        </p:sp>
        <p:grpSp>
          <p:nvGrpSpPr>
            <p:cNvPr id="46" name="Group 73"/>
            <p:cNvGrpSpPr>
              <a:grpSpLocks/>
            </p:cNvGrpSpPr>
            <p:nvPr/>
          </p:nvGrpSpPr>
          <p:grpSpPr bwMode="auto">
            <a:xfrm rot="-2288454">
              <a:off x="4248" y="1034"/>
              <a:ext cx="348" cy="356"/>
              <a:chOff x="887" y="2040"/>
              <a:chExt cx="433" cy="422"/>
            </a:xfrm>
            <a:grpFill/>
          </p:grpSpPr>
          <p:pic>
            <p:nvPicPr>
              <p:cNvPr id="48" name="Picture 74" descr="circuler_1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gray">
              <a:xfrm>
                <a:off x="887" y="2040"/>
                <a:ext cx="430" cy="420"/>
              </a:xfrm>
              <a:prstGeom prst="rect">
                <a:avLst/>
              </a:prstGeom>
              <a:grpFill/>
              <a:extLst/>
            </p:spPr>
          </p:pic>
          <p:sp>
            <p:nvSpPr>
              <p:cNvPr id="49" name="Oval 75"/>
              <p:cNvSpPr>
                <a:spLocks noChangeArrowheads="1"/>
              </p:cNvSpPr>
              <p:nvPr/>
            </p:nvSpPr>
            <p:spPr bwMode="gray">
              <a:xfrm>
                <a:off x="887" y="2040"/>
                <a:ext cx="433" cy="422"/>
              </a:xfrm>
              <a:prstGeom prst="ellipse">
                <a:avLst/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pic>
            <p:nvPicPr>
              <p:cNvPr id="50" name="Picture 76" descr="Picture2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gray">
              <a:xfrm>
                <a:off x="930" y="2044"/>
                <a:ext cx="345" cy="149"/>
              </a:xfrm>
              <a:prstGeom prst="rect">
                <a:avLst/>
              </a:prstGeom>
              <a:grpFill/>
              <a:extLst/>
            </p:spPr>
          </p:pic>
        </p:grpSp>
        <p:pic>
          <p:nvPicPr>
            <p:cNvPr id="47" name="Picture 88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015" t="9302" r="12404" b="12598"/>
            <a:stretch>
              <a:fillRect/>
            </a:stretch>
          </p:blipFill>
          <p:spPr bwMode="gray">
            <a:xfrm>
              <a:off x="4240" y="1020"/>
              <a:ext cx="359" cy="370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51" name="Rectangle 12"/>
          <p:cNvSpPr>
            <a:spLocks noChangeArrowheads="1"/>
          </p:cNvSpPr>
          <p:nvPr/>
        </p:nvSpPr>
        <p:spPr bwMode="black">
          <a:xfrm>
            <a:off x="4244760" y="4324784"/>
            <a:ext cx="355282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lvl="0"/>
            <a:r>
              <a:rPr lang="en-US" dirty="0" smtClean="0"/>
              <a:t>Testing Plan</a:t>
            </a:r>
            <a:endParaRPr lang="en-US" dirty="0"/>
          </a:p>
        </p:txBody>
      </p:sp>
      <p:sp>
        <p:nvSpPr>
          <p:cNvPr id="52" name="Line 13"/>
          <p:cNvSpPr>
            <a:spLocks noChangeShapeType="1"/>
          </p:cNvSpPr>
          <p:nvPr/>
        </p:nvSpPr>
        <p:spPr bwMode="black">
          <a:xfrm>
            <a:off x="3678023" y="4722812"/>
            <a:ext cx="4800600" cy="0"/>
          </a:xfrm>
          <a:prstGeom prst="line">
            <a:avLst/>
          </a:prstGeom>
          <a:noFill/>
          <a:ln w="28575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grpSp>
        <p:nvGrpSpPr>
          <p:cNvPr id="53" name="Group 91"/>
          <p:cNvGrpSpPr>
            <a:grpSpLocks/>
          </p:cNvGrpSpPr>
          <p:nvPr/>
        </p:nvGrpSpPr>
        <p:grpSpPr bwMode="auto">
          <a:xfrm>
            <a:off x="3525623" y="4330700"/>
            <a:ext cx="393700" cy="393700"/>
            <a:chOff x="4213" y="1006"/>
            <a:chExt cx="416" cy="416"/>
          </a:xfrm>
          <a:solidFill>
            <a:srgbClr val="FFC000"/>
          </a:solidFill>
        </p:grpSpPr>
        <p:sp>
          <p:nvSpPr>
            <p:cNvPr id="54" name="Oval 72"/>
            <p:cNvSpPr>
              <a:spLocks noChangeArrowheads="1"/>
            </p:cNvSpPr>
            <p:nvPr/>
          </p:nvSpPr>
          <p:spPr bwMode="gray">
            <a:xfrm>
              <a:off x="4213" y="1006"/>
              <a:ext cx="416" cy="416"/>
            </a:xfrm>
            <a:prstGeom prst="ellipse">
              <a:avLst/>
            </a:prstGeom>
            <a:grpFill/>
            <a:ln w="9525">
              <a:solidFill>
                <a:srgbClr val="DDDDDD"/>
              </a:solidFill>
              <a:round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endParaRPr lang="en-US" dirty="0"/>
            </a:p>
          </p:txBody>
        </p:sp>
        <p:grpSp>
          <p:nvGrpSpPr>
            <p:cNvPr id="56" name="Group 73"/>
            <p:cNvGrpSpPr>
              <a:grpSpLocks/>
            </p:cNvGrpSpPr>
            <p:nvPr/>
          </p:nvGrpSpPr>
          <p:grpSpPr bwMode="auto">
            <a:xfrm rot="-2288454">
              <a:off x="4248" y="1034"/>
              <a:ext cx="348" cy="356"/>
              <a:chOff x="887" y="2040"/>
              <a:chExt cx="433" cy="422"/>
            </a:xfrm>
            <a:grpFill/>
          </p:grpSpPr>
          <p:pic>
            <p:nvPicPr>
              <p:cNvPr id="58" name="Picture 74" descr="circuler_1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gray">
              <a:xfrm>
                <a:off x="887" y="2040"/>
                <a:ext cx="430" cy="420"/>
              </a:xfrm>
              <a:prstGeom prst="rect">
                <a:avLst/>
              </a:prstGeom>
              <a:grpFill/>
              <a:extLst/>
            </p:spPr>
          </p:pic>
          <p:sp>
            <p:nvSpPr>
              <p:cNvPr id="59" name="Oval 75"/>
              <p:cNvSpPr>
                <a:spLocks noChangeArrowheads="1"/>
              </p:cNvSpPr>
              <p:nvPr/>
            </p:nvSpPr>
            <p:spPr bwMode="gray">
              <a:xfrm>
                <a:off x="887" y="2040"/>
                <a:ext cx="433" cy="422"/>
              </a:xfrm>
              <a:prstGeom prst="ellipse">
                <a:avLst/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pic>
            <p:nvPicPr>
              <p:cNvPr id="60" name="Picture 76" descr="Picture2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gray">
              <a:xfrm>
                <a:off x="930" y="2044"/>
                <a:ext cx="345" cy="149"/>
              </a:xfrm>
              <a:prstGeom prst="rect">
                <a:avLst/>
              </a:prstGeom>
              <a:grpFill/>
              <a:extLst/>
            </p:spPr>
          </p:pic>
        </p:grpSp>
        <p:pic>
          <p:nvPicPr>
            <p:cNvPr id="57" name="Picture 88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015" t="9302" r="12404" b="12598"/>
            <a:stretch>
              <a:fillRect/>
            </a:stretch>
          </p:blipFill>
          <p:spPr bwMode="gray">
            <a:xfrm>
              <a:off x="4240" y="1020"/>
              <a:ext cx="359" cy="370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61" name="Rectangle 12"/>
          <p:cNvSpPr>
            <a:spLocks noChangeArrowheads="1"/>
          </p:cNvSpPr>
          <p:nvPr/>
        </p:nvSpPr>
        <p:spPr bwMode="black">
          <a:xfrm>
            <a:off x="4432514" y="3710916"/>
            <a:ext cx="355282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lvl="0"/>
            <a:r>
              <a:rPr lang="en-US" dirty="0"/>
              <a:t>Software Design Specification</a:t>
            </a:r>
          </a:p>
        </p:txBody>
      </p:sp>
      <p:sp>
        <p:nvSpPr>
          <p:cNvPr id="62" name="Line 13"/>
          <p:cNvSpPr>
            <a:spLocks noChangeShapeType="1"/>
          </p:cNvSpPr>
          <p:nvPr/>
        </p:nvSpPr>
        <p:spPr bwMode="black">
          <a:xfrm>
            <a:off x="3886200" y="4166528"/>
            <a:ext cx="4800600" cy="0"/>
          </a:xfrm>
          <a:prstGeom prst="line">
            <a:avLst/>
          </a:prstGeom>
          <a:noFill/>
          <a:ln w="28575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grpSp>
        <p:nvGrpSpPr>
          <p:cNvPr id="63" name="Group 91"/>
          <p:cNvGrpSpPr>
            <a:grpSpLocks/>
          </p:cNvGrpSpPr>
          <p:nvPr/>
        </p:nvGrpSpPr>
        <p:grpSpPr bwMode="auto">
          <a:xfrm>
            <a:off x="3713377" y="3716832"/>
            <a:ext cx="393700" cy="393700"/>
            <a:chOff x="4213" y="1006"/>
            <a:chExt cx="416" cy="416"/>
          </a:xfrm>
          <a:solidFill>
            <a:srgbClr val="38A3B2"/>
          </a:solidFill>
        </p:grpSpPr>
        <p:sp>
          <p:nvSpPr>
            <p:cNvPr id="64" name="Oval 72"/>
            <p:cNvSpPr>
              <a:spLocks noChangeArrowheads="1"/>
            </p:cNvSpPr>
            <p:nvPr/>
          </p:nvSpPr>
          <p:spPr bwMode="gray">
            <a:xfrm>
              <a:off x="4213" y="1006"/>
              <a:ext cx="416" cy="416"/>
            </a:xfrm>
            <a:prstGeom prst="ellipse">
              <a:avLst/>
            </a:prstGeom>
            <a:grpFill/>
            <a:ln w="9525">
              <a:solidFill>
                <a:srgbClr val="DDDDDD"/>
              </a:solidFill>
              <a:round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endParaRPr lang="en-US" dirty="0"/>
            </a:p>
          </p:txBody>
        </p:sp>
        <p:grpSp>
          <p:nvGrpSpPr>
            <p:cNvPr id="65" name="Group 73"/>
            <p:cNvGrpSpPr>
              <a:grpSpLocks/>
            </p:cNvGrpSpPr>
            <p:nvPr/>
          </p:nvGrpSpPr>
          <p:grpSpPr bwMode="auto">
            <a:xfrm rot="-2288454">
              <a:off x="4248" y="1034"/>
              <a:ext cx="348" cy="356"/>
              <a:chOff x="887" y="2040"/>
              <a:chExt cx="433" cy="422"/>
            </a:xfrm>
            <a:grpFill/>
          </p:grpSpPr>
          <p:pic>
            <p:nvPicPr>
              <p:cNvPr id="67" name="Picture 74" descr="circuler_1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gray">
              <a:xfrm>
                <a:off x="887" y="2040"/>
                <a:ext cx="430" cy="420"/>
              </a:xfrm>
              <a:prstGeom prst="rect">
                <a:avLst/>
              </a:prstGeom>
              <a:grpFill/>
              <a:extLst/>
            </p:spPr>
          </p:pic>
          <p:sp>
            <p:nvSpPr>
              <p:cNvPr id="68" name="Oval 75"/>
              <p:cNvSpPr>
                <a:spLocks noChangeArrowheads="1"/>
              </p:cNvSpPr>
              <p:nvPr/>
            </p:nvSpPr>
            <p:spPr bwMode="gray">
              <a:xfrm>
                <a:off x="887" y="2040"/>
                <a:ext cx="433" cy="422"/>
              </a:xfrm>
              <a:prstGeom prst="ellipse">
                <a:avLst/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pic>
            <p:nvPicPr>
              <p:cNvPr id="69" name="Picture 76" descr="Picture2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gray">
              <a:xfrm>
                <a:off x="930" y="2044"/>
                <a:ext cx="345" cy="149"/>
              </a:xfrm>
              <a:prstGeom prst="rect">
                <a:avLst/>
              </a:prstGeom>
              <a:grpFill/>
              <a:extLst/>
            </p:spPr>
          </p:pic>
        </p:grpSp>
        <p:pic>
          <p:nvPicPr>
            <p:cNvPr id="66" name="Picture 88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015" t="9302" r="12404" b="12598"/>
            <a:stretch>
              <a:fillRect/>
            </a:stretch>
          </p:blipFill>
          <p:spPr bwMode="gray">
            <a:xfrm>
              <a:off x="4240" y="1020"/>
              <a:ext cx="359" cy="370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</p:cSld>
  <p:clrMapOvr>
    <a:masterClrMapping/>
  </p:clrMapOvr>
  <p:transition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58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58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59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59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59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59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59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59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59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59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58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58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58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58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58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58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58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58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58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58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58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58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58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58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58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58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844" grpId="0" animBg="1"/>
      <p:bldP spid="35848" grpId="0"/>
      <p:bldP spid="35849" grpId="0" animBg="1"/>
      <p:bldP spid="35850" grpId="0"/>
      <p:bldP spid="35851" grpId="0" animBg="1"/>
      <p:bldP spid="35852" grpId="0"/>
      <p:bldP spid="35853" grpId="0" animBg="1"/>
      <p:bldP spid="35854" grpId="0"/>
      <p:bldP spid="5" grpId="0" animBg="1"/>
      <p:bldP spid="42" grpId="0"/>
      <p:bldP spid="43" grpId="0" animBg="1"/>
      <p:bldP spid="51" grpId="0"/>
      <p:bldP spid="52" grpId="0" animBg="1"/>
      <p:bldP spid="61" grpId="0"/>
      <p:bldP spid="6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89" name="Picture 49" descr="arrow_metal01"/>
          <p:cNvPicPr>
            <a:picLocks noChangeAspect="1" noChangeArrowheads="1"/>
          </p:cNvPicPr>
          <p:nvPr/>
        </p:nvPicPr>
        <p:blipFill>
          <a:blip r:embed="rId2">
            <a:lum contras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209800"/>
            <a:ext cx="2741613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844" name="Line 4"/>
          <p:cNvSpPr>
            <a:spLocks noChangeShapeType="1"/>
          </p:cNvSpPr>
          <p:nvPr/>
        </p:nvSpPr>
        <p:spPr bwMode="black">
          <a:xfrm>
            <a:off x="2749550" y="2208212"/>
            <a:ext cx="4800600" cy="0"/>
          </a:xfrm>
          <a:prstGeom prst="line">
            <a:avLst/>
          </a:prstGeom>
          <a:noFill/>
          <a:ln w="28575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35847" name="Rectangle 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5848" name="Rectangle 8"/>
          <p:cNvSpPr>
            <a:spLocks noChangeArrowheads="1"/>
          </p:cNvSpPr>
          <p:nvPr/>
        </p:nvSpPr>
        <p:spPr bwMode="black">
          <a:xfrm>
            <a:off x="3435350" y="1827212"/>
            <a:ext cx="355282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lvl="0"/>
            <a:r>
              <a:rPr lang="en-US" dirty="0" smtClean="0"/>
              <a:t>Project Summary </a:t>
            </a:r>
            <a:endParaRPr lang="en-US" dirty="0"/>
          </a:p>
        </p:txBody>
      </p:sp>
      <p:sp>
        <p:nvSpPr>
          <p:cNvPr id="35849" name="Line 9"/>
          <p:cNvSpPr>
            <a:spLocks noChangeShapeType="1"/>
          </p:cNvSpPr>
          <p:nvPr/>
        </p:nvSpPr>
        <p:spPr bwMode="black">
          <a:xfrm>
            <a:off x="3352800" y="2840644"/>
            <a:ext cx="4800600" cy="0"/>
          </a:xfrm>
          <a:prstGeom prst="line">
            <a:avLst/>
          </a:prstGeom>
          <a:noFill/>
          <a:ln w="28575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35850" name="Rectangle 10"/>
          <p:cNvSpPr>
            <a:spLocks noChangeArrowheads="1"/>
          </p:cNvSpPr>
          <p:nvPr/>
        </p:nvSpPr>
        <p:spPr bwMode="black">
          <a:xfrm>
            <a:off x="4245328" y="3087469"/>
            <a:ext cx="398427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lvl="0"/>
            <a:r>
              <a:rPr lang="en-US" dirty="0" smtClean="0"/>
              <a:t>Software Architecture </a:t>
            </a:r>
            <a:r>
              <a:rPr lang="en-US" dirty="0"/>
              <a:t>Document</a:t>
            </a:r>
          </a:p>
        </p:txBody>
      </p:sp>
      <p:sp>
        <p:nvSpPr>
          <p:cNvPr id="35851" name="Line 11"/>
          <p:cNvSpPr>
            <a:spLocks noChangeShapeType="1"/>
          </p:cNvSpPr>
          <p:nvPr/>
        </p:nvSpPr>
        <p:spPr bwMode="black">
          <a:xfrm>
            <a:off x="3733800" y="3475973"/>
            <a:ext cx="4800600" cy="0"/>
          </a:xfrm>
          <a:prstGeom prst="line">
            <a:avLst/>
          </a:prstGeom>
          <a:noFill/>
          <a:ln w="28575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35852" name="Rectangle 12"/>
          <p:cNvSpPr>
            <a:spLocks noChangeArrowheads="1"/>
          </p:cNvSpPr>
          <p:nvPr/>
        </p:nvSpPr>
        <p:spPr bwMode="black">
          <a:xfrm>
            <a:off x="3919537" y="4934384"/>
            <a:ext cx="355282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lvl="0"/>
            <a:r>
              <a:rPr lang="en-US" dirty="0" smtClean="0"/>
              <a:t>User Guide</a:t>
            </a:r>
            <a:endParaRPr lang="en-US" dirty="0"/>
          </a:p>
        </p:txBody>
      </p:sp>
      <p:sp>
        <p:nvSpPr>
          <p:cNvPr id="35853" name="Line 13"/>
          <p:cNvSpPr>
            <a:spLocks noChangeShapeType="1"/>
          </p:cNvSpPr>
          <p:nvPr/>
        </p:nvSpPr>
        <p:spPr bwMode="black">
          <a:xfrm>
            <a:off x="3352800" y="5332412"/>
            <a:ext cx="4800600" cy="0"/>
          </a:xfrm>
          <a:prstGeom prst="line">
            <a:avLst/>
          </a:prstGeom>
          <a:noFill/>
          <a:ln w="28575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35854" name="Rectangle 14"/>
          <p:cNvSpPr>
            <a:spLocks noChangeArrowheads="1"/>
          </p:cNvSpPr>
          <p:nvPr/>
        </p:nvSpPr>
        <p:spPr bwMode="black">
          <a:xfrm>
            <a:off x="3815900" y="2438400"/>
            <a:ext cx="355282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lvl="0"/>
            <a:r>
              <a:rPr lang="en-US" dirty="0" smtClean="0"/>
              <a:t>Project Plan</a:t>
            </a:r>
            <a:endParaRPr lang="en-US" dirty="0"/>
          </a:p>
        </p:txBody>
      </p:sp>
      <p:grpSp>
        <p:nvGrpSpPr>
          <p:cNvPr id="35934" name="Group 94"/>
          <p:cNvGrpSpPr>
            <a:grpSpLocks/>
          </p:cNvGrpSpPr>
          <p:nvPr/>
        </p:nvGrpSpPr>
        <p:grpSpPr bwMode="auto">
          <a:xfrm>
            <a:off x="2590800" y="1816100"/>
            <a:ext cx="393700" cy="393700"/>
            <a:chOff x="2543" y="1006"/>
            <a:chExt cx="416" cy="416"/>
          </a:xfrm>
          <a:solidFill>
            <a:schemeClr val="tx2">
              <a:lumMod val="40000"/>
              <a:lumOff val="60000"/>
            </a:schemeClr>
          </a:solidFill>
        </p:grpSpPr>
        <p:sp>
          <p:nvSpPr>
            <p:cNvPr id="35892" name="Oval 52"/>
            <p:cNvSpPr>
              <a:spLocks noChangeArrowheads="1"/>
            </p:cNvSpPr>
            <p:nvPr/>
          </p:nvSpPr>
          <p:spPr bwMode="gray">
            <a:xfrm>
              <a:off x="2543" y="1006"/>
              <a:ext cx="416" cy="416"/>
            </a:xfrm>
            <a:prstGeom prst="ellipse">
              <a:avLst/>
            </a:prstGeom>
            <a:grpFill/>
            <a:ln w="9525">
              <a:solidFill>
                <a:srgbClr val="DDDDDD"/>
              </a:solidFill>
              <a:round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endParaRPr lang="en-US" dirty="0"/>
            </a:p>
          </p:txBody>
        </p:sp>
        <p:grpSp>
          <p:nvGrpSpPr>
            <p:cNvPr id="35893" name="Group 53"/>
            <p:cNvGrpSpPr>
              <a:grpSpLocks/>
            </p:cNvGrpSpPr>
            <p:nvPr/>
          </p:nvGrpSpPr>
          <p:grpSpPr bwMode="auto">
            <a:xfrm rot="-2288454">
              <a:off x="2578" y="1034"/>
              <a:ext cx="348" cy="356"/>
              <a:chOff x="887" y="2040"/>
              <a:chExt cx="433" cy="422"/>
            </a:xfrm>
            <a:grpFill/>
          </p:grpSpPr>
          <p:pic>
            <p:nvPicPr>
              <p:cNvPr id="35894" name="Picture 54" descr="circuler_1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gray">
              <a:xfrm>
                <a:off x="887" y="2040"/>
                <a:ext cx="430" cy="420"/>
              </a:xfrm>
              <a:prstGeom prst="rect">
                <a:avLst/>
              </a:prstGeom>
              <a:grpFill/>
              <a:extLst/>
            </p:spPr>
          </p:pic>
          <p:sp>
            <p:nvSpPr>
              <p:cNvPr id="35895" name="Oval 55"/>
              <p:cNvSpPr>
                <a:spLocks noChangeArrowheads="1"/>
              </p:cNvSpPr>
              <p:nvPr/>
            </p:nvSpPr>
            <p:spPr bwMode="gray">
              <a:xfrm>
                <a:off x="887" y="2040"/>
                <a:ext cx="433" cy="422"/>
              </a:xfrm>
              <a:prstGeom prst="ellipse">
                <a:avLst/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pic>
            <p:nvPicPr>
              <p:cNvPr id="35896" name="Picture 56" descr="Picture2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gray">
              <a:xfrm>
                <a:off x="930" y="2044"/>
                <a:ext cx="345" cy="149"/>
              </a:xfrm>
              <a:prstGeom prst="rect">
                <a:avLst/>
              </a:prstGeom>
              <a:grpFill/>
              <a:extLst/>
            </p:spPr>
          </p:pic>
        </p:grpSp>
        <p:pic>
          <p:nvPicPr>
            <p:cNvPr id="35897" name="Picture 57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015" t="9302" r="12404" b="12598"/>
            <a:stretch>
              <a:fillRect/>
            </a:stretch>
          </p:blipFill>
          <p:spPr bwMode="gray">
            <a:xfrm>
              <a:off x="2570" y="1020"/>
              <a:ext cx="359" cy="370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35933" name="Group 93"/>
          <p:cNvGrpSpPr>
            <a:grpSpLocks/>
          </p:cNvGrpSpPr>
          <p:nvPr/>
        </p:nvGrpSpPr>
        <p:grpSpPr bwMode="auto">
          <a:xfrm>
            <a:off x="3216275" y="2461232"/>
            <a:ext cx="393700" cy="393700"/>
            <a:chOff x="3071" y="1006"/>
            <a:chExt cx="416" cy="416"/>
          </a:xfrm>
          <a:solidFill>
            <a:srgbClr val="00B050"/>
          </a:solidFill>
        </p:grpSpPr>
        <p:sp>
          <p:nvSpPr>
            <p:cNvPr id="35902" name="Oval 62"/>
            <p:cNvSpPr>
              <a:spLocks noChangeArrowheads="1"/>
            </p:cNvSpPr>
            <p:nvPr/>
          </p:nvSpPr>
          <p:spPr bwMode="gray">
            <a:xfrm>
              <a:off x="3071" y="1006"/>
              <a:ext cx="416" cy="416"/>
            </a:xfrm>
            <a:prstGeom prst="ellipse">
              <a:avLst/>
            </a:prstGeom>
            <a:grpFill/>
            <a:ln w="9525">
              <a:solidFill>
                <a:srgbClr val="DDDDDD"/>
              </a:solidFill>
              <a:round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endParaRPr lang="en-US" dirty="0"/>
            </a:p>
          </p:txBody>
        </p:sp>
        <p:grpSp>
          <p:nvGrpSpPr>
            <p:cNvPr id="35903" name="Group 63"/>
            <p:cNvGrpSpPr>
              <a:grpSpLocks/>
            </p:cNvGrpSpPr>
            <p:nvPr/>
          </p:nvGrpSpPr>
          <p:grpSpPr bwMode="auto">
            <a:xfrm rot="-2288454">
              <a:off x="3106" y="1034"/>
              <a:ext cx="348" cy="356"/>
              <a:chOff x="887" y="2040"/>
              <a:chExt cx="433" cy="422"/>
            </a:xfrm>
            <a:grpFill/>
          </p:grpSpPr>
          <p:pic>
            <p:nvPicPr>
              <p:cNvPr id="35904" name="Picture 64" descr="circuler_1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gray">
              <a:xfrm>
                <a:off x="887" y="2040"/>
                <a:ext cx="430" cy="420"/>
              </a:xfrm>
              <a:prstGeom prst="rect">
                <a:avLst/>
              </a:prstGeom>
              <a:grpFill/>
              <a:extLst/>
            </p:spPr>
          </p:pic>
          <p:sp>
            <p:nvSpPr>
              <p:cNvPr id="35905" name="Oval 65"/>
              <p:cNvSpPr>
                <a:spLocks noChangeArrowheads="1"/>
              </p:cNvSpPr>
              <p:nvPr/>
            </p:nvSpPr>
            <p:spPr bwMode="gray">
              <a:xfrm>
                <a:off x="887" y="2040"/>
                <a:ext cx="433" cy="422"/>
              </a:xfrm>
              <a:prstGeom prst="ellipse">
                <a:avLst/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pic>
            <p:nvPicPr>
              <p:cNvPr id="35906" name="Picture 66" descr="Picture2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gray">
              <a:xfrm>
                <a:off x="930" y="2044"/>
                <a:ext cx="345" cy="149"/>
              </a:xfrm>
              <a:prstGeom prst="rect">
                <a:avLst/>
              </a:prstGeom>
              <a:grpFill/>
              <a:extLst/>
            </p:spPr>
          </p:pic>
        </p:grpSp>
        <p:pic>
          <p:nvPicPr>
            <p:cNvPr id="35926" name="Picture 86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015" t="9302" r="12404" b="12598"/>
            <a:stretch>
              <a:fillRect/>
            </a:stretch>
          </p:blipFill>
          <p:spPr bwMode="gray">
            <a:xfrm>
              <a:off x="3098" y="1020"/>
              <a:ext cx="359" cy="370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35932" name="Group 92"/>
          <p:cNvGrpSpPr>
            <a:grpSpLocks/>
          </p:cNvGrpSpPr>
          <p:nvPr/>
        </p:nvGrpSpPr>
        <p:grpSpPr bwMode="auto">
          <a:xfrm>
            <a:off x="3570288" y="3093385"/>
            <a:ext cx="393700" cy="393700"/>
            <a:chOff x="3647" y="1006"/>
            <a:chExt cx="416" cy="416"/>
          </a:xfrm>
          <a:solidFill>
            <a:srgbClr val="7030A0"/>
          </a:solidFill>
        </p:grpSpPr>
        <p:sp>
          <p:nvSpPr>
            <p:cNvPr id="35907" name="Oval 67"/>
            <p:cNvSpPr>
              <a:spLocks noChangeArrowheads="1"/>
            </p:cNvSpPr>
            <p:nvPr/>
          </p:nvSpPr>
          <p:spPr bwMode="gray">
            <a:xfrm>
              <a:off x="3647" y="1006"/>
              <a:ext cx="416" cy="416"/>
            </a:xfrm>
            <a:prstGeom prst="ellipse">
              <a:avLst/>
            </a:prstGeom>
            <a:grpFill/>
            <a:ln w="9525">
              <a:solidFill>
                <a:srgbClr val="DDDDDD"/>
              </a:solidFill>
              <a:round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endParaRPr lang="en-US" dirty="0"/>
            </a:p>
          </p:txBody>
        </p:sp>
        <p:grpSp>
          <p:nvGrpSpPr>
            <p:cNvPr id="35908" name="Group 68"/>
            <p:cNvGrpSpPr>
              <a:grpSpLocks/>
            </p:cNvGrpSpPr>
            <p:nvPr/>
          </p:nvGrpSpPr>
          <p:grpSpPr bwMode="auto">
            <a:xfrm rot="-2288454">
              <a:off x="3682" y="1034"/>
              <a:ext cx="348" cy="356"/>
              <a:chOff x="887" y="2040"/>
              <a:chExt cx="433" cy="422"/>
            </a:xfrm>
            <a:grpFill/>
          </p:grpSpPr>
          <p:pic>
            <p:nvPicPr>
              <p:cNvPr id="35909" name="Picture 69" descr="circuler_1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gray">
              <a:xfrm>
                <a:off x="887" y="2040"/>
                <a:ext cx="430" cy="420"/>
              </a:xfrm>
              <a:prstGeom prst="rect">
                <a:avLst/>
              </a:prstGeom>
              <a:grpFill/>
              <a:extLst/>
            </p:spPr>
          </p:pic>
          <p:sp>
            <p:nvSpPr>
              <p:cNvPr id="35910" name="Oval 70"/>
              <p:cNvSpPr>
                <a:spLocks noChangeArrowheads="1"/>
              </p:cNvSpPr>
              <p:nvPr/>
            </p:nvSpPr>
            <p:spPr bwMode="gray">
              <a:xfrm>
                <a:off x="887" y="2040"/>
                <a:ext cx="433" cy="422"/>
              </a:xfrm>
              <a:prstGeom prst="ellipse">
                <a:avLst/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pic>
            <p:nvPicPr>
              <p:cNvPr id="35911" name="Picture 71" descr="Picture2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gray">
              <a:xfrm>
                <a:off x="930" y="2044"/>
                <a:ext cx="345" cy="149"/>
              </a:xfrm>
              <a:prstGeom prst="rect">
                <a:avLst/>
              </a:prstGeom>
              <a:grpFill/>
              <a:extLst/>
            </p:spPr>
          </p:pic>
        </p:grpSp>
        <p:pic>
          <p:nvPicPr>
            <p:cNvPr id="35927" name="Picture 87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015" t="9302" r="12404" b="12598"/>
            <a:stretch>
              <a:fillRect/>
            </a:stretch>
          </p:blipFill>
          <p:spPr bwMode="gray">
            <a:xfrm>
              <a:off x="3676" y="1020"/>
              <a:ext cx="359" cy="370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35931" name="Group 91"/>
          <p:cNvGrpSpPr>
            <a:grpSpLocks/>
          </p:cNvGrpSpPr>
          <p:nvPr/>
        </p:nvGrpSpPr>
        <p:grpSpPr bwMode="auto">
          <a:xfrm>
            <a:off x="3200400" y="4940300"/>
            <a:ext cx="393700" cy="393700"/>
            <a:chOff x="4213" y="1006"/>
            <a:chExt cx="416" cy="416"/>
          </a:xfrm>
          <a:solidFill>
            <a:srgbClr val="00B0F0"/>
          </a:solidFill>
        </p:grpSpPr>
        <p:sp>
          <p:nvSpPr>
            <p:cNvPr id="35912" name="Oval 72"/>
            <p:cNvSpPr>
              <a:spLocks noChangeArrowheads="1"/>
            </p:cNvSpPr>
            <p:nvPr/>
          </p:nvSpPr>
          <p:spPr bwMode="gray">
            <a:xfrm>
              <a:off x="4213" y="1006"/>
              <a:ext cx="416" cy="416"/>
            </a:xfrm>
            <a:prstGeom prst="ellipse">
              <a:avLst/>
            </a:prstGeom>
            <a:grpFill/>
            <a:ln w="9525">
              <a:solidFill>
                <a:srgbClr val="DDDDDD"/>
              </a:solidFill>
              <a:round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endParaRPr lang="en-US" dirty="0"/>
            </a:p>
          </p:txBody>
        </p:sp>
        <p:grpSp>
          <p:nvGrpSpPr>
            <p:cNvPr id="35913" name="Group 73"/>
            <p:cNvGrpSpPr>
              <a:grpSpLocks/>
            </p:cNvGrpSpPr>
            <p:nvPr/>
          </p:nvGrpSpPr>
          <p:grpSpPr bwMode="auto">
            <a:xfrm rot="-2288454">
              <a:off x="4248" y="1034"/>
              <a:ext cx="348" cy="356"/>
              <a:chOff x="887" y="2040"/>
              <a:chExt cx="433" cy="422"/>
            </a:xfrm>
            <a:grpFill/>
          </p:grpSpPr>
          <p:pic>
            <p:nvPicPr>
              <p:cNvPr id="35914" name="Picture 74" descr="circuler_1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gray">
              <a:xfrm>
                <a:off x="887" y="2040"/>
                <a:ext cx="430" cy="420"/>
              </a:xfrm>
              <a:prstGeom prst="rect">
                <a:avLst/>
              </a:prstGeom>
              <a:grpFill/>
              <a:extLst/>
            </p:spPr>
          </p:pic>
          <p:sp>
            <p:nvSpPr>
              <p:cNvPr id="35915" name="Oval 75"/>
              <p:cNvSpPr>
                <a:spLocks noChangeArrowheads="1"/>
              </p:cNvSpPr>
              <p:nvPr/>
            </p:nvSpPr>
            <p:spPr bwMode="gray">
              <a:xfrm>
                <a:off x="887" y="2040"/>
                <a:ext cx="433" cy="422"/>
              </a:xfrm>
              <a:prstGeom prst="ellipse">
                <a:avLst/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pic>
            <p:nvPicPr>
              <p:cNvPr id="35916" name="Picture 76" descr="Picture2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gray">
              <a:xfrm>
                <a:off x="930" y="2044"/>
                <a:ext cx="345" cy="149"/>
              </a:xfrm>
              <a:prstGeom prst="rect">
                <a:avLst/>
              </a:prstGeom>
              <a:grpFill/>
              <a:extLst/>
            </p:spPr>
          </p:pic>
        </p:grpSp>
        <p:pic>
          <p:nvPicPr>
            <p:cNvPr id="35928" name="Picture 88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015" t="9302" r="12404" b="12598"/>
            <a:stretch>
              <a:fillRect/>
            </a:stretch>
          </p:blipFill>
          <p:spPr bwMode="gray">
            <a:xfrm>
              <a:off x="4240" y="1020"/>
              <a:ext cx="359" cy="370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5" name="Striped Right Arrow 4"/>
          <p:cNvSpPr/>
          <p:nvPr/>
        </p:nvSpPr>
        <p:spPr bwMode="auto">
          <a:xfrm rot="10800000">
            <a:off x="7962900" y="3531052"/>
            <a:ext cx="1143000" cy="507548"/>
          </a:xfrm>
          <a:prstGeom prst="stripedRightArrow">
            <a:avLst/>
          </a:prstGeom>
          <a:ln w="9525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perspectiveContrastingRightFacing"/>
            <a:lightRig rig="threePt" dir="t"/>
          </a:scene3d>
          <a:sp3d>
            <a:bevelT prst="slope"/>
          </a:sp3d>
        </p:spPr>
        <p:style>
          <a:lnRef idx="0">
            <a:scrgbClr r="0" g="0" b="0"/>
          </a:lnRef>
          <a:fillRef idx="1003">
            <a:schemeClr val="dk2"/>
          </a:fillRef>
          <a:effectRef idx="0">
            <a:scrgbClr r="0" g="0" b="0"/>
          </a:effectRef>
          <a:fontRef idx="major"/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55" name="Picture 59" descr="C:\Users\VOTINH\Desktop\HIT-hk2-N3\Logo HIT\HIT-Big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4694" y="5800298"/>
            <a:ext cx="1611954" cy="1209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Rectangle 12"/>
          <p:cNvSpPr>
            <a:spLocks noChangeArrowheads="1"/>
          </p:cNvSpPr>
          <p:nvPr/>
        </p:nvSpPr>
        <p:spPr bwMode="black">
          <a:xfrm>
            <a:off x="3386137" y="5410200"/>
            <a:ext cx="355282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lvl="0"/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43" name="Line 13"/>
          <p:cNvSpPr>
            <a:spLocks noChangeShapeType="1"/>
          </p:cNvSpPr>
          <p:nvPr/>
        </p:nvSpPr>
        <p:spPr bwMode="black">
          <a:xfrm>
            <a:off x="2819400" y="5808228"/>
            <a:ext cx="4800600" cy="0"/>
          </a:xfrm>
          <a:prstGeom prst="line">
            <a:avLst/>
          </a:prstGeom>
          <a:noFill/>
          <a:ln w="28575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grpSp>
        <p:nvGrpSpPr>
          <p:cNvPr id="44" name="Group 91"/>
          <p:cNvGrpSpPr>
            <a:grpSpLocks/>
          </p:cNvGrpSpPr>
          <p:nvPr/>
        </p:nvGrpSpPr>
        <p:grpSpPr bwMode="auto">
          <a:xfrm>
            <a:off x="2667000" y="5416116"/>
            <a:ext cx="393700" cy="393700"/>
            <a:chOff x="4213" y="1006"/>
            <a:chExt cx="416" cy="416"/>
          </a:xfrm>
          <a:solidFill>
            <a:srgbClr val="FF0000"/>
          </a:solidFill>
        </p:grpSpPr>
        <p:sp>
          <p:nvSpPr>
            <p:cNvPr id="45" name="Oval 72"/>
            <p:cNvSpPr>
              <a:spLocks noChangeArrowheads="1"/>
            </p:cNvSpPr>
            <p:nvPr/>
          </p:nvSpPr>
          <p:spPr bwMode="gray">
            <a:xfrm>
              <a:off x="4213" y="1006"/>
              <a:ext cx="416" cy="416"/>
            </a:xfrm>
            <a:prstGeom prst="ellipse">
              <a:avLst/>
            </a:prstGeom>
            <a:grpFill/>
            <a:ln w="9525">
              <a:solidFill>
                <a:srgbClr val="DDDDDD"/>
              </a:solidFill>
              <a:round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endParaRPr lang="en-US" dirty="0"/>
            </a:p>
          </p:txBody>
        </p:sp>
        <p:grpSp>
          <p:nvGrpSpPr>
            <p:cNvPr id="46" name="Group 73"/>
            <p:cNvGrpSpPr>
              <a:grpSpLocks/>
            </p:cNvGrpSpPr>
            <p:nvPr/>
          </p:nvGrpSpPr>
          <p:grpSpPr bwMode="auto">
            <a:xfrm rot="-2288454">
              <a:off x="4248" y="1034"/>
              <a:ext cx="348" cy="356"/>
              <a:chOff x="887" y="2040"/>
              <a:chExt cx="433" cy="422"/>
            </a:xfrm>
            <a:grpFill/>
          </p:grpSpPr>
          <p:pic>
            <p:nvPicPr>
              <p:cNvPr id="48" name="Picture 74" descr="circuler_1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gray">
              <a:xfrm>
                <a:off x="887" y="2040"/>
                <a:ext cx="430" cy="420"/>
              </a:xfrm>
              <a:prstGeom prst="rect">
                <a:avLst/>
              </a:prstGeom>
              <a:grpFill/>
              <a:extLst/>
            </p:spPr>
          </p:pic>
          <p:sp>
            <p:nvSpPr>
              <p:cNvPr id="49" name="Oval 75"/>
              <p:cNvSpPr>
                <a:spLocks noChangeArrowheads="1"/>
              </p:cNvSpPr>
              <p:nvPr/>
            </p:nvSpPr>
            <p:spPr bwMode="gray">
              <a:xfrm>
                <a:off x="887" y="2040"/>
                <a:ext cx="433" cy="422"/>
              </a:xfrm>
              <a:prstGeom prst="ellipse">
                <a:avLst/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pic>
            <p:nvPicPr>
              <p:cNvPr id="50" name="Picture 76" descr="Picture2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gray">
              <a:xfrm>
                <a:off x="930" y="2044"/>
                <a:ext cx="345" cy="149"/>
              </a:xfrm>
              <a:prstGeom prst="rect">
                <a:avLst/>
              </a:prstGeom>
              <a:grpFill/>
              <a:extLst/>
            </p:spPr>
          </p:pic>
        </p:grpSp>
        <p:pic>
          <p:nvPicPr>
            <p:cNvPr id="47" name="Picture 88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015" t="9302" r="12404" b="12598"/>
            <a:stretch>
              <a:fillRect/>
            </a:stretch>
          </p:blipFill>
          <p:spPr bwMode="gray">
            <a:xfrm>
              <a:off x="4240" y="1020"/>
              <a:ext cx="359" cy="370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51" name="Rectangle 12"/>
          <p:cNvSpPr>
            <a:spLocks noChangeArrowheads="1"/>
          </p:cNvSpPr>
          <p:nvPr/>
        </p:nvSpPr>
        <p:spPr bwMode="black">
          <a:xfrm>
            <a:off x="4244760" y="4324784"/>
            <a:ext cx="355282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lvl="0"/>
            <a:r>
              <a:rPr lang="en-US" dirty="0" smtClean="0"/>
              <a:t>Testing Plan</a:t>
            </a:r>
            <a:endParaRPr lang="en-US" dirty="0"/>
          </a:p>
        </p:txBody>
      </p:sp>
      <p:sp>
        <p:nvSpPr>
          <p:cNvPr id="52" name="Line 13"/>
          <p:cNvSpPr>
            <a:spLocks noChangeShapeType="1"/>
          </p:cNvSpPr>
          <p:nvPr/>
        </p:nvSpPr>
        <p:spPr bwMode="black">
          <a:xfrm>
            <a:off x="3678023" y="4722812"/>
            <a:ext cx="4800600" cy="0"/>
          </a:xfrm>
          <a:prstGeom prst="line">
            <a:avLst/>
          </a:prstGeom>
          <a:noFill/>
          <a:ln w="28575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grpSp>
        <p:nvGrpSpPr>
          <p:cNvPr id="53" name="Group 91"/>
          <p:cNvGrpSpPr>
            <a:grpSpLocks/>
          </p:cNvGrpSpPr>
          <p:nvPr/>
        </p:nvGrpSpPr>
        <p:grpSpPr bwMode="auto">
          <a:xfrm>
            <a:off x="3525623" y="4330700"/>
            <a:ext cx="393700" cy="393700"/>
            <a:chOff x="4213" y="1006"/>
            <a:chExt cx="416" cy="416"/>
          </a:xfrm>
          <a:solidFill>
            <a:srgbClr val="FFC000"/>
          </a:solidFill>
        </p:grpSpPr>
        <p:sp>
          <p:nvSpPr>
            <p:cNvPr id="54" name="Oval 72"/>
            <p:cNvSpPr>
              <a:spLocks noChangeArrowheads="1"/>
            </p:cNvSpPr>
            <p:nvPr/>
          </p:nvSpPr>
          <p:spPr bwMode="gray">
            <a:xfrm>
              <a:off x="4213" y="1006"/>
              <a:ext cx="416" cy="416"/>
            </a:xfrm>
            <a:prstGeom prst="ellipse">
              <a:avLst/>
            </a:prstGeom>
            <a:grpFill/>
            <a:ln w="9525">
              <a:solidFill>
                <a:srgbClr val="DDDDDD"/>
              </a:solidFill>
              <a:round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endParaRPr lang="en-US" dirty="0"/>
            </a:p>
          </p:txBody>
        </p:sp>
        <p:grpSp>
          <p:nvGrpSpPr>
            <p:cNvPr id="56" name="Group 73"/>
            <p:cNvGrpSpPr>
              <a:grpSpLocks/>
            </p:cNvGrpSpPr>
            <p:nvPr/>
          </p:nvGrpSpPr>
          <p:grpSpPr bwMode="auto">
            <a:xfrm rot="-2288454">
              <a:off x="4248" y="1034"/>
              <a:ext cx="348" cy="356"/>
              <a:chOff x="887" y="2040"/>
              <a:chExt cx="433" cy="422"/>
            </a:xfrm>
            <a:grpFill/>
          </p:grpSpPr>
          <p:pic>
            <p:nvPicPr>
              <p:cNvPr id="58" name="Picture 74" descr="circuler_1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gray">
              <a:xfrm>
                <a:off x="887" y="2040"/>
                <a:ext cx="430" cy="420"/>
              </a:xfrm>
              <a:prstGeom prst="rect">
                <a:avLst/>
              </a:prstGeom>
              <a:grpFill/>
              <a:extLst/>
            </p:spPr>
          </p:pic>
          <p:sp>
            <p:nvSpPr>
              <p:cNvPr id="59" name="Oval 75"/>
              <p:cNvSpPr>
                <a:spLocks noChangeArrowheads="1"/>
              </p:cNvSpPr>
              <p:nvPr/>
            </p:nvSpPr>
            <p:spPr bwMode="gray">
              <a:xfrm>
                <a:off x="887" y="2040"/>
                <a:ext cx="433" cy="422"/>
              </a:xfrm>
              <a:prstGeom prst="ellipse">
                <a:avLst/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pic>
            <p:nvPicPr>
              <p:cNvPr id="60" name="Picture 76" descr="Picture2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gray">
              <a:xfrm>
                <a:off x="930" y="2044"/>
                <a:ext cx="345" cy="149"/>
              </a:xfrm>
              <a:prstGeom prst="rect">
                <a:avLst/>
              </a:prstGeom>
              <a:grpFill/>
              <a:extLst/>
            </p:spPr>
          </p:pic>
        </p:grpSp>
        <p:pic>
          <p:nvPicPr>
            <p:cNvPr id="57" name="Picture 88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015" t="9302" r="12404" b="12598"/>
            <a:stretch>
              <a:fillRect/>
            </a:stretch>
          </p:blipFill>
          <p:spPr bwMode="gray">
            <a:xfrm>
              <a:off x="4240" y="1020"/>
              <a:ext cx="359" cy="370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61" name="Rectangle 12"/>
          <p:cNvSpPr>
            <a:spLocks noChangeArrowheads="1"/>
          </p:cNvSpPr>
          <p:nvPr/>
        </p:nvSpPr>
        <p:spPr bwMode="black">
          <a:xfrm>
            <a:off x="4432514" y="3710916"/>
            <a:ext cx="355282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lvl="0"/>
            <a:r>
              <a:rPr lang="en-US" dirty="0"/>
              <a:t>Software Design Specification</a:t>
            </a:r>
          </a:p>
        </p:txBody>
      </p:sp>
      <p:sp>
        <p:nvSpPr>
          <p:cNvPr id="62" name="Line 13"/>
          <p:cNvSpPr>
            <a:spLocks noChangeShapeType="1"/>
          </p:cNvSpPr>
          <p:nvPr/>
        </p:nvSpPr>
        <p:spPr bwMode="black">
          <a:xfrm>
            <a:off x="3886200" y="4166528"/>
            <a:ext cx="4800600" cy="0"/>
          </a:xfrm>
          <a:prstGeom prst="line">
            <a:avLst/>
          </a:prstGeom>
          <a:noFill/>
          <a:ln w="28575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grpSp>
        <p:nvGrpSpPr>
          <p:cNvPr id="63" name="Group 91"/>
          <p:cNvGrpSpPr>
            <a:grpSpLocks/>
          </p:cNvGrpSpPr>
          <p:nvPr/>
        </p:nvGrpSpPr>
        <p:grpSpPr bwMode="auto">
          <a:xfrm>
            <a:off x="3713377" y="3716832"/>
            <a:ext cx="393700" cy="393700"/>
            <a:chOff x="4213" y="1006"/>
            <a:chExt cx="416" cy="416"/>
          </a:xfrm>
          <a:solidFill>
            <a:srgbClr val="38A3B2"/>
          </a:solidFill>
        </p:grpSpPr>
        <p:sp>
          <p:nvSpPr>
            <p:cNvPr id="64" name="Oval 72"/>
            <p:cNvSpPr>
              <a:spLocks noChangeArrowheads="1"/>
            </p:cNvSpPr>
            <p:nvPr/>
          </p:nvSpPr>
          <p:spPr bwMode="gray">
            <a:xfrm>
              <a:off x="4213" y="1006"/>
              <a:ext cx="416" cy="416"/>
            </a:xfrm>
            <a:prstGeom prst="ellipse">
              <a:avLst/>
            </a:prstGeom>
            <a:grpFill/>
            <a:ln w="9525">
              <a:solidFill>
                <a:srgbClr val="DDDDDD"/>
              </a:solidFill>
              <a:round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endParaRPr lang="en-US" dirty="0"/>
            </a:p>
          </p:txBody>
        </p:sp>
        <p:grpSp>
          <p:nvGrpSpPr>
            <p:cNvPr id="65" name="Group 73"/>
            <p:cNvGrpSpPr>
              <a:grpSpLocks/>
            </p:cNvGrpSpPr>
            <p:nvPr/>
          </p:nvGrpSpPr>
          <p:grpSpPr bwMode="auto">
            <a:xfrm rot="-2288454">
              <a:off x="4248" y="1034"/>
              <a:ext cx="348" cy="356"/>
              <a:chOff x="887" y="2040"/>
              <a:chExt cx="433" cy="422"/>
            </a:xfrm>
            <a:grpFill/>
          </p:grpSpPr>
          <p:pic>
            <p:nvPicPr>
              <p:cNvPr id="67" name="Picture 74" descr="circuler_1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gray">
              <a:xfrm>
                <a:off x="887" y="2040"/>
                <a:ext cx="430" cy="420"/>
              </a:xfrm>
              <a:prstGeom prst="rect">
                <a:avLst/>
              </a:prstGeom>
              <a:grpFill/>
              <a:extLst/>
            </p:spPr>
          </p:pic>
          <p:sp>
            <p:nvSpPr>
              <p:cNvPr id="68" name="Oval 75"/>
              <p:cNvSpPr>
                <a:spLocks noChangeArrowheads="1"/>
              </p:cNvSpPr>
              <p:nvPr/>
            </p:nvSpPr>
            <p:spPr bwMode="gray">
              <a:xfrm>
                <a:off x="887" y="2040"/>
                <a:ext cx="433" cy="422"/>
              </a:xfrm>
              <a:prstGeom prst="ellipse">
                <a:avLst/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pic>
            <p:nvPicPr>
              <p:cNvPr id="69" name="Picture 76" descr="Picture2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gray">
              <a:xfrm>
                <a:off x="930" y="2044"/>
                <a:ext cx="345" cy="149"/>
              </a:xfrm>
              <a:prstGeom prst="rect">
                <a:avLst/>
              </a:prstGeom>
              <a:grpFill/>
              <a:extLst/>
            </p:spPr>
          </p:pic>
        </p:grpSp>
        <p:pic>
          <p:nvPicPr>
            <p:cNvPr id="66" name="Picture 88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015" t="9302" r="12404" b="12598"/>
            <a:stretch>
              <a:fillRect/>
            </a:stretch>
          </p:blipFill>
          <p:spPr bwMode="gray">
            <a:xfrm>
              <a:off x="4240" y="1020"/>
              <a:ext cx="359" cy="370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108806013"/>
      </p:ext>
    </p:extLst>
  </p:cSld>
  <p:clrMapOvr>
    <a:masterClrMapping/>
  </p:clrMapOvr>
  <p:transition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58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58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59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59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59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59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59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59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59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59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58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58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58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58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58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58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58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58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58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58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58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58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58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58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58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58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844" grpId="0" animBg="1"/>
      <p:bldP spid="35848" grpId="0"/>
      <p:bldP spid="35849" grpId="0" animBg="1"/>
      <p:bldP spid="35850" grpId="0"/>
      <p:bldP spid="35851" grpId="0" animBg="1"/>
      <p:bldP spid="35852" grpId="0"/>
      <p:bldP spid="35853" grpId="0" animBg="1"/>
      <p:bldP spid="35854" grpId="0"/>
      <p:bldP spid="5" grpId="0" animBg="1"/>
      <p:bldP spid="42" grpId="0"/>
      <p:bldP spid="43" grpId="0" animBg="1"/>
      <p:bldP spid="51" grpId="0"/>
      <p:bldP spid="52" grpId="0" animBg="1"/>
      <p:bldP spid="61" grpId="0"/>
      <p:bldP spid="6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Activities Diagram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0" y="3244334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rgbClr val="0070C0"/>
                </a:solidFill>
                <a:latin typeface="Broadway" pitchFamily="82" charset="0"/>
                <a:hlinkClick r:id="rId2" action="ppaction://hlinkfile"/>
              </a:rPr>
              <a:t>Activities Diagram</a:t>
            </a:r>
            <a:endParaRPr lang="en-US" sz="3600" dirty="0">
              <a:solidFill>
                <a:srgbClr val="0070C0"/>
              </a:solidFill>
              <a:latin typeface="Broadway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1917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Sequence Diagram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0" y="3244334"/>
            <a:ext cx="91321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 smtClean="0">
                <a:solidFill>
                  <a:srgbClr val="0070C0"/>
                </a:solidFill>
                <a:latin typeface="Broadway" pitchFamily="82" charset="0"/>
                <a:hlinkClick r:id="rId2" action="ppaction://hlinkfile"/>
              </a:rPr>
              <a:t>Import  student  record</a:t>
            </a:r>
            <a:endParaRPr lang="en-US" sz="3600" dirty="0">
              <a:solidFill>
                <a:srgbClr val="0070C0"/>
              </a:solidFill>
              <a:latin typeface="Broadway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0224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89" name="Picture 49" descr="arrow_metal01"/>
          <p:cNvPicPr>
            <a:picLocks noChangeAspect="1" noChangeArrowheads="1"/>
          </p:cNvPicPr>
          <p:nvPr/>
        </p:nvPicPr>
        <p:blipFill>
          <a:blip r:embed="rId2">
            <a:lum contras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209800"/>
            <a:ext cx="2741613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844" name="Line 4"/>
          <p:cNvSpPr>
            <a:spLocks noChangeShapeType="1"/>
          </p:cNvSpPr>
          <p:nvPr/>
        </p:nvSpPr>
        <p:spPr bwMode="black">
          <a:xfrm>
            <a:off x="2749550" y="2208212"/>
            <a:ext cx="4800600" cy="0"/>
          </a:xfrm>
          <a:prstGeom prst="line">
            <a:avLst/>
          </a:prstGeom>
          <a:noFill/>
          <a:ln w="28575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35847" name="Rectangle 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5848" name="Rectangle 8"/>
          <p:cNvSpPr>
            <a:spLocks noChangeArrowheads="1"/>
          </p:cNvSpPr>
          <p:nvPr/>
        </p:nvSpPr>
        <p:spPr bwMode="black">
          <a:xfrm>
            <a:off x="3435350" y="1827212"/>
            <a:ext cx="355282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lvl="0"/>
            <a:r>
              <a:rPr lang="en-US" dirty="0" smtClean="0"/>
              <a:t>Project Summary </a:t>
            </a:r>
            <a:endParaRPr lang="en-US" dirty="0"/>
          </a:p>
        </p:txBody>
      </p:sp>
      <p:sp>
        <p:nvSpPr>
          <p:cNvPr id="35849" name="Line 9"/>
          <p:cNvSpPr>
            <a:spLocks noChangeShapeType="1"/>
          </p:cNvSpPr>
          <p:nvPr/>
        </p:nvSpPr>
        <p:spPr bwMode="black">
          <a:xfrm>
            <a:off x="3352800" y="2840644"/>
            <a:ext cx="4800600" cy="0"/>
          </a:xfrm>
          <a:prstGeom prst="line">
            <a:avLst/>
          </a:prstGeom>
          <a:noFill/>
          <a:ln w="28575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35850" name="Rectangle 10"/>
          <p:cNvSpPr>
            <a:spLocks noChangeArrowheads="1"/>
          </p:cNvSpPr>
          <p:nvPr/>
        </p:nvSpPr>
        <p:spPr bwMode="black">
          <a:xfrm>
            <a:off x="4245328" y="3087469"/>
            <a:ext cx="398427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lvl="0"/>
            <a:r>
              <a:rPr lang="en-US" dirty="0" smtClean="0"/>
              <a:t>Software Architecture </a:t>
            </a:r>
            <a:r>
              <a:rPr lang="en-US" dirty="0"/>
              <a:t>Document</a:t>
            </a:r>
          </a:p>
        </p:txBody>
      </p:sp>
      <p:sp>
        <p:nvSpPr>
          <p:cNvPr id="35851" name="Line 11"/>
          <p:cNvSpPr>
            <a:spLocks noChangeShapeType="1"/>
          </p:cNvSpPr>
          <p:nvPr/>
        </p:nvSpPr>
        <p:spPr bwMode="black">
          <a:xfrm>
            <a:off x="3733800" y="3475973"/>
            <a:ext cx="4800600" cy="0"/>
          </a:xfrm>
          <a:prstGeom prst="line">
            <a:avLst/>
          </a:prstGeom>
          <a:noFill/>
          <a:ln w="28575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35852" name="Rectangle 12"/>
          <p:cNvSpPr>
            <a:spLocks noChangeArrowheads="1"/>
          </p:cNvSpPr>
          <p:nvPr/>
        </p:nvSpPr>
        <p:spPr bwMode="black">
          <a:xfrm>
            <a:off x="3919537" y="4934384"/>
            <a:ext cx="355282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lvl="0"/>
            <a:r>
              <a:rPr lang="en-US" dirty="0" smtClean="0"/>
              <a:t>User Guide</a:t>
            </a:r>
            <a:endParaRPr lang="en-US" dirty="0"/>
          </a:p>
        </p:txBody>
      </p:sp>
      <p:sp>
        <p:nvSpPr>
          <p:cNvPr id="35853" name="Line 13"/>
          <p:cNvSpPr>
            <a:spLocks noChangeShapeType="1"/>
          </p:cNvSpPr>
          <p:nvPr/>
        </p:nvSpPr>
        <p:spPr bwMode="black">
          <a:xfrm>
            <a:off x="3352800" y="5332412"/>
            <a:ext cx="4800600" cy="0"/>
          </a:xfrm>
          <a:prstGeom prst="line">
            <a:avLst/>
          </a:prstGeom>
          <a:noFill/>
          <a:ln w="28575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35854" name="Rectangle 14"/>
          <p:cNvSpPr>
            <a:spLocks noChangeArrowheads="1"/>
          </p:cNvSpPr>
          <p:nvPr/>
        </p:nvSpPr>
        <p:spPr bwMode="black">
          <a:xfrm>
            <a:off x="3815900" y="2438400"/>
            <a:ext cx="355282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lvl="0"/>
            <a:r>
              <a:rPr lang="en-US" dirty="0" smtClean="0"/>
              <a:t>Project Plan</a:t>
            </a:r>
            <a:endParaRPr lang="en-US" dirty="0"/>
          </a:p>
        </p:txBody>
      </p:sp>
      <p:grpSp>
        <p:nvGrpSpPr>
          <p:cNvPr id="35934" name="Group 94"/>
          <p:cNvGrpSpPr>
            <a:grpSpLocks/>
          </p:cNvGrpSpPr>
          <p:nvPr/>
        </p:nvGrpSpPr>
        <p:grpSpPr bwMode="auto">
          <a:xfrm>
            <a:off x="2590800" y="1816100"/>
            <a:ext cx="393700" cy="393700"/>
            <a:chOff x="2543" y="1006"/>
            <a:chExt cx="416" cy="416"/>
          </a:xfrm>
          <a:solidFill>
            <a:schemeClr val="tx2">
              <a:lumMod val="40000"/>
              <a:lumOff val="60000"/>
            </a:schemeClr>
          </a:solidFill>
        </p:grpSpPr>
        <p:sp>
          <p:nvSpPr>
            <p:cNvPr id="35892" name="Oval 52"/>
            <p:cNvSpPr>
              <a:spLocks noChangeArrowheads="1"/>
            </p:cNvSpPr>
            <p:nvPr/>
          </p:nvSpPr>
          <p:spPr bwMode="gray">
            <a:xfrm>
              <a:off x="2543" y="1006"/>
              <a:ext cx="416" cy="416"/>
            </a:xfrm>
            <a:prstGeom prst="ellipse">
              <a:avLst/>
            </a:prstGeom>
            <a:grpFill/>
            <a:ln w="9525">
              <a:solidFill>
                <a:srgbClr val="DDDDDD"/>
              </a:solidFill>
              <a:round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endParaRPr lang="en-US" dirty="0"/>
            </a:p>
          </p:txBody>
        </p:sp>
        <p:grpSp>
          <p:nvGrpSpPr>
            <p:cNvPr id="35893" name="Group 53"/>
            <p:cNvGrpSpPr>
              <a:grpSpLocks/>
            </p:cNvGrpSpPr>
            <p:nvPr/>
          </p:nvGrpSpPr>
          <p:grpSpPr bwMode="auto">
            <a:xfrm rot="-2288454">
              <a:off x="2578" y="1034"/>
              <a:ext cx="348" cy="356"/>
              <a:chOff x="887" y="2040"/>
              <a:chExt cx="433" cy="422"/>
            </a:xfrm>
            <a:grpFill/>
          </p:grpSpPr>
          <p:pic>
            <p:nvPicPr>
              <p:cNvPr id="35894" name="Picture 54" descr="circuler_1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gray">
              <a:xfrm>
                <a:off x="887" y="2040"/>
                <a:ext cx="430" cy="420"/>
              </a:xfrm>
              <a:prstGeom prst="rect">
                <a:avLst/>
              </a:prstGeom>
              <a:grpFill/>
              <a:extLst/>
            </p:spPr>
          </p:pic>
          <p:sp>
            <p:nvSpPr>
              <p:cNvPr id="35895" name="Oval 55"/>
              <p:cNvSpPr>
                <a:spLocks noChangeArrowheads="1"/>
              </p:cNvSpPr>
              <p:nvPr/>
            </p:nvSpPr>
            <p:spPr bwMode="gray">
              <a:xfrm>
                <a:off x="887" y="2040"/>
                <a:ext cx="433" cy="422"/>
              </a:xfrm>
              <a:prstGeom prst="ellipse">
                <a:avLst/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pic>
            <p:nvPicPr>
              <p:cNvPr id="35896" name="Picture 56" descr="Picture2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gray">
              <a:xfrm>
                <a:off x="930" y="2044"/>
                <a:ext cx="345" cy="149"/>
              </a:xfrm>
              <a:prstGeom prst="rect">
                <a:avLst/>
              </a:prstGeom>
              <a:grpFill/>
              <a:extLst/>
            </p:spPr>
          </p:pic>
        </p:grpSp>
        <p:pic>
          <p:nvPicPr>
            <p:cNvPr id="35897" name="Picture 57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015" t="9302" r="12404" b="12598"/>
            <a:stretch>
              <a:fillRect/>
            </a:stretch>
          </p:blipFill>
          <p:spPr bwMode="gray">
            <a:xfrm>
              <a:off x="2570" y="1020"/>
              <a:ext cx="359" cy="370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35933" name="Group 93"/>
          <p:cNvGrpSpPr>
            <a:grpSpLocks/>
          </p:cNvGrpSpPr>
          <p:nvPr/>
        </p:nvGrpSpPr>
        <p:grpSpPr bwMode="auto">
          <a:xfrm>
            <a:off x="3216275" y="2461232"/>
            <a:ext cx="393700" cy="393700"/>
            <a:chOff x="3071" y="1006"/>
            <a:chExt cx="416" cy="416"/>
          </a:xfrm>
          <a:solidFill>
            <a:srgbClr val="00B050"/>
          </a:solidFill>
        </p:grpSpPr>
        <p:sp>
          <p:nvSpPr>
            <p:cNvPr id="35902" name="Oval 62"/>
            <p:cNvSpPr>
              <a:spLocks noChangeArrowheads="1"/>
            </p:cNvSpPr>
            <p:nvPr/>
          </p:nvSpPr>
          <p:spPr bwMode="gray">
            <a:xfrm>
              <a:off x="3071" y="1006"/>
              <a:ext cx="416" cy="416"/>
            </a:xfrm>
            <a:prstGeom prst="ellipse">
              <a:avLst/>
            </a:prstGeom>
            <a:grpFill/>
            <a:ln w="9525">
              <a:solidFill>
                <a:srgbClr val="DDDDDD"/>
              </a:solidFill>
              <a:round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endParaRPr lang="en-US" dirty="0"/>
            </a:p>
          </p:txBody>
        </p:sp>
        <p:grpSp>
          <p:nvGrpSpPr>
            <p:cNvPr id="35903" name="Group 63"/>
            <p:cNvGrpSpPr>
              <a:grpSpLocks/>
            </p:cNvGrpSpPr>
            <p:nvPr/>
          </p:nvGrpSpPr>
          <p:grpSpPr bwMode="auto">
            <a:xfrm rot="-2288454">
              <a:off x="3106" y="1034"/>
              <a:ext cx="348" cy="356"/>
              <a:chOff x="887" y="2040"/>
              <a:chExt cx="433" cy="422"/>
            </a:xfrm>
            <a:grpFill/>
          </p:grpSpPr>
          <p:pic>
            <p:nvPicPr>
              <p:cNvPr id="35904" name="Picture 64" descr="circuler_1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gray">
              <a:xfrm>
                <a:off x="887" y="2040"/>
                <a:ext cx="430" cy="420"/>
              </a:xfrm>
              <a:prstGeom prst="rect">
                <a:avLst/>
              </a:prstGeom>
              <a:grpFill/>
              <a:extLst/>
            </p:spPr>
          </p:pic>
          <p:sp>
            <p:nvSpPr>
              <p:cNvPr id="35905" name="Oval 65"/>
              <p:cNvSpPr>
                <a:spLocks noChangeArrowheads="1"/>
              </p:cNvSpPr>
              <p:nvPr/>
            </p:nvSpPr>
            <p:spPr bwMode="gray">
              <a:xfrm>
                <a:off x="887" y="2040"/>
                <a:ext cx="433" cy="422"/>
              </a:xfrm>
              <a:prstGeom prst="ellipse">
                <a:avLst/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pic>
            <p:nvPicPr>
              <p:cNvPr id="35906" name="Picture 66" descr="Picture2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gray">
              <a:xfrm>
                <a:off x="930" y="2044"/>
                <a:ext cx="345" cy="149"/>
              </a:xfrm>
              <a:prstGeom prst="rect">
                <a:avLst/>
              </a:prstGeom>
              <a:grpFill/>
              <a:extLst/>
            </p:spPr>
          </p:pic>
        </p:grpSp>
        <p:pic>
          <p:nvPicPr>
            <p:cNvPr id="35926" name="Picture 86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015" t="9302" r="12404" b="12598"/>
            <a:stretch>
              <a:fillRect/>
            </a:stretch>
          </p:blipFill>
          <p:spPr bwMode="gray">
            <a:xfrm>
              <a:off x="3098" y="1020"/>
              <a:ext cx="359" cy="370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35932" name="Group 92"/>
          <p:cNvGrpSpPr>
            <a:grpSpLocks/>
          </p:cNvGrpSpPr>
          <p:nvPr/>
        </p:nvGrpSpPr>
        <p:grpSpPr bwMode="auto">
          <a:xfrm>
            <a:off x="3570288" y="3093385"/>
            <a:ext cx="393700" cy="393700"/>
            <a:chOff x="3647" y="1006"/>
            <a:chExt cx="416" cy="416"/>
          </a:xfrm>
          <a:solidFill>
            <a:srgbClr val="7030A0"/>
          </a:solidFill>
        </p:grpSpPr>
        <p:sp>
          <p:nvSpPr>
            <p:cNvPr id="35907" name="Oval 67"/>
            <p:cNvSpPr>
              <a:spLocks noChangeArrowheads="1"/>
            </p:cNvSpPr>
            <p:nvPr/>
          </p:nvSpPr>
          <p:spPr bwMode="gray">
            <a:xfrm>
              <a:off x="3647" y="1006"/>
              <a:ext cx="416" cy="416"/>
            </a:xfrm>
            <a:prstGeom prst="ellipse">
              <a:avLst/>
            </a:prstGeom>
            <a:grpFill/>
            <a:ln w="9525">
              <a:solidFill>
                <a:srgbClr val="DDDDDD"/>
              </a:solidFill>
              <a:round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endParaRPr lang="en-US" dirty="0"/>
            </a:p>
          </p:txBody>
        </p:sp>
        <p:grpSp>
          <p:nvGrpSpPr>
            <p:cNvPr id="35908" name="Group 68"/>
            <p:cNvGrpSpPr>
              <a:grpSpLocks/>
            </p:cNvGrpSpPr>
            <p:nvPr/>
          </p:nvGrpSpPr>
          <p:grpSpPr bwMode="auto">
            <a:xfrm rot="-2288454">
              <a:off x="3682" y="1034"/>
              <a:ext cx="348" cy="356"/>
              <a:chOff x="887" y="2040"/>
              <a:chExt cx="433" cy="422"/>
            </a:xfrm>
            <a:grpFill/>
          </p:grpSpPr>
          <p:pic>
            <p:nvPicPr>
              <p:cNvPr id="35909" name="Picture 69" descr="circuler_1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gray">
              <a:xfrm>
                <a:off x="887" y="2040"/>
                <a:ext cx="430" cy="420"/>
              </a:xfrm>
              <a:prstGeom prst="rect">
                <a:avLst/>
              </a:prstGeom>
              <a:grpFill/>
              <a:extLst/>
            </p:spPr>
          </p:pic>
          <p:sp>
            <p:nvSpPr>
              <p:cNvPr id="35910" name="Oval 70"/>
              <p:cNvSpPr>
                <a:spLocks noChangeArrowheads="1"/>
              </p:cNvSpPr>
              <p:nvPr/>
            </p:nvSpPr>
            <p:spPr bwMode="gray">
              <a:xfrm>
                <a:off x="887" y="2040"/>
                <a:ext cx="433" cy="422"/>
              </a:xfrm>
              <a:prstGeom prst="ellipse">
                <a:avLst/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pic>
            <p:nvPicPr>
              <p:cNvPr id="35911" name="Picture 71" descr="Picture2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gray">
              <a:xfrm>
                <a:off x="930" y="2044"/>
                <a:ext cx="345" cy="149"/>
              </a:xfrm>
              <a:prstGeom prst="rect">
                <a:avLst/>
              </a:prstGeom>
              <a:grpFill/>
              <a:extLst/>
            </p:spPr>
          </p:pic>
        </p:grpSp>
        <p:pic>
          <p:nvPicPr>
            <p:cNvPr id="35927" name="Picture 87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015" t="9302" r="12404" b="12598"/>
            <a:stretch>
              <a:fillRect/>
            </a:stretch>
          </p:blipFill>
          <p:spPr bwMode="gray">
            <a:xfrm>
              <a:off x="3676" y="1020"/>
              <a:ext cx="359" cy="370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35931" name="Group 91"/>
          <p:cNvGrpSpPr>
            <a:grpSpLocks/>
          </p:cNvGrpSpPr>
          <p:nvPr/>
        </p:nvGrpSpPr>
        <p:grpSpPr bwMode="auto">
          <a:xfrm>
            <a:off x="3200400" y="4940300"/>
            <a:ext cx="393700" cy="393700"/>
            <a:chOff x="4213" y="1006"/>
            <a:chExt cx="416" cy="416"/>
          </a:xfrm>
          <a:solidFill>
            <a:srgbClr val="00B0F0"/>
          </a:solidFill>
        </p:grpSpPr>
        <p:sp>
          <p:nvSpPr>
            <p:cNvPr id="35912" name="Oval 72"/>
            <p:cNvSpPr>
              <a:spLocks noChangeArrowheads="1"/>
            </p:cNvSpPr>
            <p:nvPr/>
          </p:nvSpPr>
          <p:spPr bwMode="gray">
            <a:xfrm>
              <a:off x="4213" y="1006"/>
              <a:ext cx="416" cy="416"/>
            </a:xfrm>
            <a:prstGeom prst="ellipse">
              <a:avLst/>
            </a:prstGeom>
            <a:grpFill/>
            <a:ln w="9525">
              <a:solidFill>
                <a:srgbClr val="DDDDDD"/>
              </a:solidFill>
              <a:round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endParaRPr lang="en-US" dirty="0"/>
            </a:p>
          </p:txBody>
        </p:sp>
        <p:grpSp>
          <p:nvGrpSpPr>
            <p:cNvPr id="35913" name="Group 73"/>
            <p:cNvGrpSpPr>
              <a:grpSpLocks/>
            </p:cNvGrpSpPr>
            <p:nvPr/>
          </p:nvGrpSpPr>
          <p:grpSpPr bwMode="auto">
            <a:xfrm rot="-2288454">
              <a:off x="4248" y="1034"/>
              <a:ext cx="348" cy="356"/>
              <a:chOff x="887" y="2040"/>
              <a:chExt cx="433" cy="422"/>
            </a:xfrm>
            <a:grpFill/>
          </p:grpSpPr>
          <p:pic>
            <p:nvPicPr>
              <p:cNvPr id="35914" name="Picture 74" descr="circuler_1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gray">
              <a:xfrm>
                <a:off x="887" y="2040"/>
                <a:ext cx="430" cy="420"/>
              </a:xfrm>
              <a:prstGeom prst="rect">
                <a:avLst/>
              </a:prstGeom>
              <a:grpFill/>
              <a:extLst/>
            </p:spPr>
          </p:pic>
          <p:sp>
            <p:nvSpPr>
              <p:cNvPr id="35915" name="Oval 75"/>
              <p:cNvSpPr>
                <a:spLocks noChangeArrowheads="1"/>
              </p:cNvSpPr>
              <p:nvPr/>
            </p:nvSpPr>
            <p:spPr bwMode="gray">
              <a:xfrm>
                <a:off x="887" y="2040"/>
                <a:ext cx="433" cy="422"/>
              </a:xfrm>
              <a:prstGeom prst="ellipse">
                <a:avLst/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pic>
            <p:nvPicPr>
              <p:cNvPr id="35916" name="Picture 76" descr="Picture2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gray">
              <a:xfrm>
                <a:off x="930" y="2044"/>
                <a:ext cx="345" cy="149"/>
              </a:xfrm>
              <a:prstGeom prst="rect">
                <a:avLst/>
              </a:prstGeom>
              <a:grpFill/>
              <a:extLst/>
            </p:spPr>
          </p:pic>
        </p:grpSp>
        <p:pic>
          <p:nvPicPr>
            <p:cNvPr id="35928" name="Picture 88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015" t="9302" r="12404" b="12598"/>
            <a:stretch>
              <a:fillRect/>
            </a:stretch>
          </p:blipFill>
          <p:spPr bwMode="gray">
            <a:xfrm>
              <a:off x="4240" y="1020"/>
              <a:ext cx="359" cy="370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5" name="Striped Right Arrow 4"/>
          <p:cNvSpPr/>
          <p:nvPr/>
        </p:nvSpPr>
        <p:spPr bwMode="auto">
          <a:xfrm rot="10800000">
            <a:off x="6078323" y="4157123"/>
            <a:ext cx="1143000" cy="507548"/>
          </a:xfrm>
          <a:prstGeom prst="stripedRightArrow">
            <a:avLst/>
          </a:prstGeom>
          <a:ln w="9525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perspectiveContrastingRightFacing"/>
            <a:lightRig rig="threePt" dir="t"/>
          </a:scene3d>
          <a:sp3d>
            <a:bevelT prst="slope"/>
          </a:sp3d>
        </p:spPr>
        <p:style>
          <a:lnRef idx="0">
            <a:scrgbClr r="0" g="0" b="0"/>
          </a:lnRef>
          <a:fillRef idx="1003">
            <a:schemeClr val="dk2"/>
          </a:fillRef>
          <a:effectRef idx="0">
            <a:scrgbClr r="0" g="0" b="0"/>
          </a:effectRef>
          <a:fontRef idx="major"/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55" name="Picture 59" descr="C:\Users\VOTINH\Desktop\HIT-hk2-N3\Logo HIT\HIT-Big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4694" y="5800298"/>
            <a:ext cx="1611954" cy="1209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Rectangle 12"/>
          <p:cNvSpPr>
            <a:spLocks noChangeArrowheads="1"/>
          </p:cNvSpPr>
          <p:nvPr/>
        </p:nvSpPr>
        <p:spPr bwMode="black">
          <a:xfrm>
            <a:off x="3386137" y="5410200"/>
            <a:ext cx="355282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lvl="0"/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43" name="Line 13"/>
          <p:cNvSpPr>
            <a:spLocks noChangeShapeType="1"/>
          </p:cNvSpPr>
          <p:nvPr/>
        </p:nvSpPr>
        <p:spPr bwMode="black">
          <a:xfrm>
            <a:off x="2819400" y="5808228"/>
            <a:ext cx="4800600" cy="0"/>
          </a:xfrm>
          <a:prstGeom prst="line">
            <a:avLst/>
          </a:prstGeom>
          <a:noFill/>
          <a:ln w="28575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grpSp>
        <p:nvGrpSpPr>
          <p:cNvPr id="44" name="Group 91"/>
          <p:cNvGrpSpPr>
            <a:grpSpLocks/>
          </p:cNvGrpSpPr>
          <p:nvPr/>
        </p:nvGrpSpPr>
        <p:grpSpPr bwMode="auto">
          <a:xfrm>
            <a:off x="2667000" y="5416116"/>
            <a:ext cx="393700" cy="393700"/>
            <a:chOff x="4213" y="1006"/>
            <a:chExt cx="416" cy="416"/>
          </a:xfrm>
          <a:solidFill>
            <a:srgbClr val="FF0000"/>
          </a:solidFill>
        </p:grpSpPr>
        <p:sp>
          <p:nvSpPr>
            <p:cNvPr id="45" name="Oval 72"/>
            <p:cNvSpPr>
              <a:spLocks noChangeArrowheads="1"/>
            </p:cNvSpPr>
            <p:nvPr/>
          </p:nvSpPr>
          <p:spPr bwMode="gray">
            <a:xfrm>
              <a:off x="4213" y="1006"/>
              <a:ext cx="416" cy="416"/>
            </a:xfrm>
            <a:prstGeom prst="ellipse">
              <a:avLst/>
            </a:prstGeom>
            <a:grpFill/>
            <a:ln w="9525">
              <a:solidFill>
                <a:srgbClr val="DDDDDD"/>
              </a:solidFill>
              <a:round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endParaRPr lang="en-US" dirty="0"/>
            </a:p>
          </p:txBody>
        </p:sp>
        <p:grpSp>
          <p:nvGrpSpPr>
            <p:cNvPr id="46" name="Group 73"/>
            <p:cNvGrpSpPr>
              <a:grpSpLocks/>
            </p:cNvGrpSpPr>
            <p:nvPr/>
          </p:nvGrpSpPr>
          <p:grpSpPr bwMode="auto">
            <a:xfrm rot="-2288454">
              <a:off x="4248" y="1034"/>
              <a:ext cx="348" cy="356"/>
              <a:chOff x="887" y="2040"/>
              <a:chExt cx="433" cy="422"/>
            </a:xfrm>
            <a:grpFill/>
          </p:grpSpPr>
          <p:pic>
            <p:nvPicPr>
              <p:cNvPr id="48" name="Picture 74" descr="circuler_1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gray">
              <a:xfrm>
                <a:off x="887" y="2040"/>
                <a:ext cx="430" cy="420"/>
              </a:xfrm>
              <a:prstGeom prst="rect">
                <a:avLst/>
              </a:prstGeom>
              <a:grpFill/>
              <a:extLst/>
            </p:spPr>
          </p:pic>
          <p:sp>
            <p:nvSpPr>
              <p:cNvPr id="49" name="Oval 75"/>
              <p:cNvSpPr>
                <a:spLocks noChangeArrowheads="1"/>
              </p:cNvSpPr>
              <p:nvPr/>
            </p:nvSpPr>
            <p:spPr bwMode="gray">
              <a:xfrm>
                <a:off x="887" y="2040"/>
                <a:ext cx="433" cy="422"/>
              </a:xfrm>
              <a:prstGeom prst="ellipse">
                <a:avLst/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pic>
            <p:nvPicPr>
              <p:cNvPr id="50" name="Picture 76" descr="Picture2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gray">
              <a:xfrm>
                <a:off x="930" y="2044"/>
                <a:ext cx="345" cy="149"/>
              </a:xfrm>
              <a:prstGeom prst="rect">
                <a:avLst/>
              </a:prstGeom>
              <a:grpFill/>
              <a:extLst/>
            </p:spPr>
          </p:pic>
        </p:grpSp>
        <p:pic>
          <p:nvPicPr>
            <p:cNvPr id="47" name="Picture 88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015" t="9302" r="12404" b="12598"/>
            <a:stretch>
              <a:fillRect/>
            </a:stretch>
          </p:blipFill>
          <p:spPr bwMode="gray">
            <a:xfrm>
              <a:off x="4240" y="1020"/>
              <a:ext cx="359" cy="370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51" name="Rectangle 12"/>
          <p:cNvSpPr>
            <a:spLocks noChangeArrowheads="1"/>
          </p:cNvSpPr>
          <p:nvPr/>
        </p:nvSpPr>
        <p:spPr bwMode="black">
          <a:xfrm>
            <a:off x="4244760" y="4324784"/>
            <a:ext cx="355282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lvl="0"/>
            <a:r>
              <a:rPr lang="en-US" dirty="0" smtClean="0"/>
              <a:t>Testing Plan</a:t>
            </a:r>
            <a:endParaRPr lang="en-US" dirty="0"/>
          </a:p>
        </p:txBody>
      </p:sp>
      <p:sp>
        <p:nvSpPr>
          <p:cNvPr id="52" name="Line 13"/>
          <p:cNvSpPr>
            <a:spLocks noChangeShapeType="1"/>
          </p:cNvSpPr>
          <p:nvPr/>
        </p:nvSpPr>
        <p:spPr bwMode="black">
          <a:xfrm>
            <a:off x="3678023" y="4722812"/>
            <a:ext cx="4800600" cy="0"/>
          </a:xfrm>
          <a:prstGeom prst="line">
            <a:avLst/>
          </a:prstGeom>
          <a:noFill/>
          <a:ln w="28575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grpSp>
        <p:nvGrpSpPr>
          <p:cNvPr id="53" name="Group 91"/>
          <p:cNvGrpSpPr>
            <a:grpSpLocks/>
          </p:cNvGrpSpPr>
          <p:nvPr/>
        </p:nvGrpSpPr>
        <p:grpSpPr bwMode="auto">
          <a:xfrm>
            <a:off x="3525623" y="4330700"/>
            <a:ext cx="393700" cy="393700"/>
            <a:chOff x="4213" y="1006"/>
            <a:chExt cx="416" cy="416"/>
          </a:xfrm>
          <a:solidFill>
            <a:srgbClr val="FFC000"/>
          </a:solidFill>
        </p:grpSpPr>
        <p:sp>
          <p:nvSpPr>
            <p:cNvPr id="54" name="Oval 72"/>
            <p:cNvSpPr>
              <a:spLocks noChangeArrowheads="1"/>
            </p:cNvSpPr>
            <p:nvPr/>
          </p:nvSpPr>
          <p:spPr bwMode="gray">
            <a:xfrm>
              <a:off x="4213" y="1006"/>
              <a:ext cx="416" cy="416"/>
            </a:xfrm>
            <a:prstGeom prst="ellipse">
              <a:avLst/>
            </a:prstGeom>
            <a:grpFill/>
            <a:ln w="9525">
              <a:solidFill>
                <a:srgbClr val="DDDDDD"/>
              </a:solidFill>
              <a:round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endParaRPr lang="en-US" dirty="0"/>
            </a:p>
          </p:txBody>
        </p:sp>
        <p:grpSp>
          <p:nvGrpSpPr>
            <p:cNvPr id="56" name="Group 73"/>
            <p:cNvGrpSpPr>
              <a:grpSpLocks/>
            </p:cNvGrpSpPr>
            <p:nvPr/>
          </p:nvGrpSpPr>
          <p:grpSpPr bwMode="auto">
            <a:xfrm rot="-2288454">
              <a:off x="4248" y="1034"/>
              <a:ext cx="348" cy="356"/>
              <a:chOff x="887" y="2040"/>
              <a:chExt cx="433" cy="422"/>
            </a:xfrm>
            <a:grpFill/>
          </p:grpSpPr>
          <p:pic>
            <p:nvPicPr>
              <p:cNvPr id="58" name="Picture 74" descr="circuler_1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gray">
              <a:xfrm>
                <a:off x="887" y="2040"/>
                <a:ext cx="430" cy="420"/>
              </a:xfrm>
              <a:prstGeom prst="rect">
                <a:avLst/>
              </a:prstGeom>
              <a:grpFill/>
              <a:extLst/>
            </p:spPr>
          </p:pic>
          <p:sp>
            <p:nvSpPr>
              <p:cNvPr id="59" name="Oval 75"/>
              <p:cNvSpPr>
                <a:spLocks noChangeArrowheads="1"/>
              </p:cNvSpPr>
              <p:nvPr/>
            </p:nvSpPr>
            <p:spPr bwMode="gray">
              <a:xfrm>
                <a:off x="887" y="2040"/>
                <a:ext cx="433" cy="422"/>
              </a:xfrm>
              <a:prstGeom prst="ellipse">
                <a:avLst/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pic>
            <p:nvPicPr>
              <p:cNvPr id="60" name="Picture 76" descr="Picture2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gray">
              <a:xfrm>
                <a:off x="930" y="2044"/>
                <a:ext cx="345" cy="149"/>
              </a:xfrm>
              <a:prstGeom prst="rect">
                <a:avLst/>
              </a:prstGeom>
              <a:grpFill/>
              <a:extLst/>
            </p:spPr>
          </p:pic>
        </p:grpSp>
        <p:pic>
          <p:nvPicPr>
            <p:cNvPr id="57" name="Picture 88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015" t="9302" r="12404" b="12598"/>
            <a:stretch>
              <a:fillRect/>
            </a:stretch>
          </p:blipFill>
          <p:spPr bwMode="gray">
            <a:xfrm>
              <a:off x="4240" y="1020"/>
              <a:ext cx="359" cy="370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61" name="Rectangle 12"/>
          <p:cNvSpPr>
            <a:spLocks noChangeArrowheads="1"/>
          </p:cNvSpPr>
          <p:nvPr/>
        </p:nvSpPr>
        <p:spPr bwMode="black">
          <a:xfrm>
            <a:off x="4432514" y="3710916"/>
            <a:ext cx="355282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lvl="0"/>
            <a:r>
              <a:rPr lang="en-US" dirty="0"/>
              <a:t>Software Design Specification</a:t>
            </a:r>
          </a:p>
        </p:txBody>
      </p:sp>
      <p:sp>
        <p:nvSpPr>
          <p:cNvPr id="62" name="Line 13"/>
          <p:cNvSpPr>
            <a:spLocks noChangeShapeType="1"/>
          </p:cNvSpPr>
          <p:nvPr/>
        </p:nvSpPr>
        <p:spPr bwMode="black">
          <a:xfrm>
            <a:off x="3886200" y="4166528"/>
            <a:ext cx="4800600" cy="0"/>
          </a:xfrm>
          <a:prstGeom prst="line">
            <a:avLst/>
          </a:prstGeom>
          <a:noFill/>
          <a:ln w="28575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grpSp>
        <p:nvGrpSpPr>
          <p:cNvPr id="63" name="Group 91"/>
          <p:cNvGrpSpPr>
            <a:grpSpLocks/>
          </p:cNvGrpSpPr>
          <p:nvPr/>
        </p:nvGrpSpPr>
        <p:grpSpPr bwMode="auto">
          <a:xfrm>
            <a:off x="3713377" y="3716832"/>
            <a:ext cx="393700" cy="393700"/>
            <a:chOff x="4213" y="1006"/>
            <a:chExt cx="416" cy="416"/>
          </a:xfrm>
          <a:solidFill>
            <a:srgbClr val="38A3B2"/>
          </a:solidFill>
        </p:grpSpPr>
        <p:sp>
          <p:nvSpPr>
            <p:cNvPr id="64" name="Oval 72"/>
            <p:cNvSpPr>
              <a:spLocks noChangeArrowheads="1"/>
            </p:cNvSpPr>
            <p:nvPr/>
          </p:nvSpPr>
          <p:spPr bwMode="gray">
            <a:xfrm>
              <a:off x="4213" y="1006"/>
              <a:ext cx="416" cy="416"/>
            </a:xfrm>
            <a:prstGeom prst="ellipse">
              <a:avLst/>
            </a:prstGeom>
            <a:grpFill/>
            <a:ln w="9525">
              <a:solidFill>
                <a:srgbClr val="DDDDDD"/>
              </a:solidFill>
              <a:round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endParaRPr lang="en-US" dirty="0"/>
            </a:p>
          </p:txBody>
        </p:sp>
        <p:grpSp>
          <p:nvGrpSpPr>
            <p:cNvPr id="65" name="Group 73"/>
            <p:cNvGrpSpPr>
              <a:grpSpLocks/>
            </p:cNvGrpSpPr>
            <p:nvPr/>
          </p:nvGrpSpPr>
          <p:grpSpPr bwMode="auto">
            <a:xfrm rot="-2288454">
              <a:off x="4248" y="1034"/>
              <a:ext cx="348" cy="356"/>
              <a:chOff x="887" y="2040"/>
              <a:chExt cx="433" cy="422"/>
            </a:xfrm>
            <a:grpFill/>
          </p:grpSpPr>
          <p:pic>
            <p:nvPicPr>
              <p:cNvPr id="67" name="Picture 74" descr="circuler_1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gray">
              <a:xfrm>
                <a:off x="887" y="2040"/>
                <a:ext cx="430" cy="420"/>
              </a:xfrm>
              <a:prstGeom prst="rect">
                <a:avLst/>
              </a:prstGeom>
              <a:grpFill/>
              <a:extLst/>
            </p:spPr>
          </p:pic>
          <p:sp>
            <p:nvSpPr>
              <p:cNvPr id="68" name="Oval 75"/>
              <p:cNvSpPr>
                <a:spLocks noChangeArrowheads="1"/>
              </p:cNvSpPr>
              <p:nvPr/>
            </p:nvSpPr>
            <p:spPr bwMode="gray">
              <a:xfrm>
                <a:off x="887" y="2040"/>
                <a:ext cx="433" cy="422"/>
              </a:xfrm>
              <a:prstGeom prst="ellipse">
                <a:avLst/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pic>
            <p:nvPicPr>
              <p:cNvPr id="69" name="Picture 76" descr="Picture2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gray">
              <a:xfrm>
                <a:off x="930" y="2044"/>
                <a:ext cx="345" cy="149"/>
              </a:xfrm>
              <a:prstGeom prst="rect">
                <a:avLst/>
              </a:prstGeom>
              <a:grpFill/>
              <a:extLst/>
            </p:spPr>
          </p:pic>
        </p:grpSp>
        <p:pic>
          <p:nvPicPr>
            <p:cNvPr id="66" name="Picture 88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015" t="9302" r="12404" b="12598"/>
            <a:stretch>
              <a:fillRect/>
            </a:stretch>
          </p:blipFill>
          <p:spPr bwMode="gray">
            <a:xfrm>
              <a:off x="4240" y="1020"/>
              <a:ext cx="359" cy="370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430426635"/>
      </p:ext>
    </p:extLst>
  </p:cSld>
  <p:clrMapOvr>
    <a:masterClrMapping/>
  </p:clrMapOvr>
  <p:transition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58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58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59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59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59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59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59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59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59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59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58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58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58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58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58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58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58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58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58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58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58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58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58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58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58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58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844" grpId="0" animBg="1"/>
      <p:bldP spid="35848" grpId="0"/>
      <p:bldP spid="35849" grpId="0" animBg="1"/>
      <p:bldP spid="35850" grpId="0"/>
      <p:bldP spid="35851" grpId="0" animBg="1"/>
      <p:bldP spid="35852" grpId="0"/>
      <p:bldP spid="35853" grpId="0" animBg="1"/>
      <p:bldP spid="35854" grpId="0"/>
      <p:bldP spid="5" grpId="0" animBg="1"/>
      <p:bldP spid="42" grpId="0"/>
      <p:bldP spid="43" grpId="0" animBg="1"/>
      <p:bldP spid="51" grpId="0"/>
      <p:bldP spid="52" grpId="0" animBg="1"/>
      <p:bldP spid="61" grpId="0"/>
      <p:bldP spid="6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782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89" name="Picture 49" descr="arrow_metal01"/>
          <p:cNvPicPr>
            <a:picLocks noChangeAspect="1" noChangeArrowheads="1"/>
          </p:cNvPicPr>
          <p:nvPr/>
        </p:nvPicPr>
        <p:blipFill>
          <a:blip r:embed="rId2">
            <a:lum contras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209800"/>
            <a:ext cx="2741613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844" name="Line 4"/>
          <p:cNvSpPr>
            <a:spLocks noChangeShapeType="1"/>
          </p:cNvSpPr>
          <p:nvPr/>
        </p:nvSpPr>
        <p:spPr bwMode="black">
          <a:xfrm>
            <a:off x="2749550" y="2208212"/>
            <a:ext cx="4800600" cy="0"/>
          </a:xfrm>
          <a:prstGeom prst="line">
            <a:avLst/>
          </a:prstGeom>
          <a:noFill/>
          <a:ln w="28575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35847" name="Rectangle 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5848" name="Rectangle 8"/>
          <p:cNvSpPr>
            <a:spLocks noChangeArrowheads="1"/>
          </p:cNvSpPr>
          <p:nvPr/>
        </p:nvSpPr>
        <p:spPr bwMode="black">
          <a:xfrm>
            <a:off x="3435350" y="1827212"/>
            <a:ext cx="355282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lvl="0"/>
            <a:r>
              <a:rPr lang="en-US" dirty="0" smtClean="0"/>
              <a:t>Project Summary </a:t>
            </a:r>
            <a:endParaRPr lang="en-US" dirty="0"/>
          </a:p>
        </p:txBody>
      </p:sp>
      <p:sp>
        <p:nvSpPr>
          <p:cNvPr id="35849" name="Line 9"/>
          <p:cNvSpPr>
            <a:spLocks noChangeShapeType="1"/>
          </p:cNvSpPr>
          <p:nvPr/>
        </p:nvSpPr>
        <p:spPr bwMode="black">
          <a:xfrm>
            <a:off x="3352800" y="2840644"/>
            <a:ext cx="4800600" cy="0"/>
          </a:xfrm>
          <a:prstGeom prst="line">
            <a:avLst/>
          </a:prstGeom>
          <a:noFill/>
          <a:ln w="28575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35850" name="Rectangle 10"/>
          <p:cNvSpPr>
            <a:spLocks noChangeArrowheads="1"/>
          </p:cNvSpPr>
          <p:nvPr/>
        </p:nvSpPr>
        <p:spPr bwMode="black">
          <a:xfrm>
            <a:off x="4245328" y="3087469"/>
            <a:ext cx="398427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lvl="0"/>
            <a:r>
              <a:rPr lang="en-US" dirty="0" smtClean="0"/>
              <a:t>Software Architecture </a:t>
            </a:r>
            <a:r>
              <a:rPr lang="en-US" dirty="0"/>
              <a:t>Document</a:t>
            </a:r>
          </a:p>
        </p:txBody>
      </p:sp>
      <p:sp>
        <p:nvSpPr>
          <p:cNvPr id="35851" name="Line 11"/>
          <p:cNvSpPr>
            <a:spLocks noChangeShapeType="1"/>
          </p:cNvSpPr>
          <p:nvPr/>
        </p:nvSpPr>
        <p:spPr bwMode="black">
          <a:xfrm>
            <a:off x="3733800" y="3475973"/>
            <a:ext cx="4800600" cy="0"/>
          </a:xfrm>
          <a:prstGeom prst="line">
            <a:avLst/>
          </a:prstGeom>
          <a:noFill/>
          <a:ln w="28575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35852" name="Rectangle 12"/>
          <p:cNvSpPr>
            <a:spLocks noChangeArrowheads="1"/>
          </p:cNvSpPr>
          <p:nvPr/>
        </p:nvSpPr>
        <p:spPr bwMode="black">
          <a:xfrm>
            <a:off x="3919537" y="4934384"/>
            <a:ext cx="355282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lvl="0"/>
            <a:r>
              <a:rPr lang="en-US" dirty="0" smtClean="0"/>
              <a:t>User Guide</a:t>
            </a:r>
            <a:endParaRPr lang="en-US" dirty="0"/>
          </a:p>
        </p:txBody>
      </p:sp>
      <p:sp>
        <p:nvSpPr>
          <p:cNvPr id="35853" name="Line 13"/>
          <p:cNvSpPr>
            <a:spLocks noChangeShapeType="1"/>
          </p:cNvSpPr>
          <p:nvPr/>
        </p:nvSpPr>
        <p:spPr bwMode="black">
          <a:xfrm>
            <a:off x="3352800" y="5332412"/>
            <a:ext cx="4800600" cy="0"/>
          </a:xfrm>
          <a:prstGeom prst="line">
            <a:avLst/>
          </a:prstGeom>
          <a:noFill/>
          <a:ln w="28575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35854" name="Rectangle 14"/>
          <p:cNvSpPr>
            <a:spLocks noChangeArrowheads="1"/>
          </p:cNvSpPr>
          <p:nvPr/>
        </p:nvSpPr>
        <p:spPr bwMode="black">
          <a:xfrm>
            <a:off x="3815900" y="2438400"/>
            <a:ext cx="355282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lvl="0"/>
            <a:r>
              <a:rPr lang="en-US" dirty="0" smtClean="0"/>
              <a:t>Project Plan</a:t>
            </a:r>
            <a:endParaRPr lang="en-US" dirty="0"/>
          </a:p>
        </p:txBody>
      </p:sp>
      <p:grpSp>
        <p:nvGrpSpPr>
          <p:cNvPr id="35934" name="Group 94"/>
          <p:cNvGrpSpPr>
            <a:grpSpLocks/>
          </p:cNvGrpSpPr>
          <p:nvPr/>
        </p:nvGrpSpPr>
        <p:grpSpPr bwMode="auto">
          <a:xfrm>
            <a:off x="2590800" y="1816100"/>
            <a:ext cx="393700" cy="393700"/>
            <a:chOff x="2543" y="1006"/>
            <a:chExt cx="416" cy="416"/>
          </a:xfrm>
          <a:solidFill>
            <a:schemeClr val="tx2">
              <a:lumMod val="40000"/>
              <a:lumOff val="60000"/>
            </a:schemeClr>
          </a:solidFill>
        </p:grpSpPr>
        <p:sp>
          <p:nvSpPr>
            <p:cNvPr id="35892" name="Oval 52"/>
            <p:cNvSpPr>
              <a:spLocks noChangeArrowheads="1"/>
            </p:cNvSpPr>
            <p:nvPr/>
          </p:nvSpPr>
          <p:spPr bwMode="gray">
            <a:xfrm>
              <a:off x="2543" y="1006"/>
              <a:ext cx="416" cy="416"/>
            </a:xfrm>
            <a:prstGeom prst="ellipse">
              <a:avLst/>
            </a:prstGeom>
            <a:grpFill/>
            <a:ln w="9525">
              <a:solidFill>
                <a:srgbClr val="DDDDDD"/>
              </a:solidFill>
              <a:round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endParaRPr lang="en-US" dirty="0"/>
            </a:p>
          </p:txBody>
        </p:sp>
        <p:grpSp>
          <p:nvGrpSpPr>
            <p:cNvPr id="35893" name="Group 53"/>
            <p:cNvGrpSpPr>
              <a:grpSpLocks/>
            </p:cNvGrpSpPr>
            <p:nvPr/>
          </p:nvGrpSpPr>
          <p:grpSpPr bwMode="auto">
            <a:xfrm rot="-2288454">
              <a:off x="2578" y="1034"/>
              <a:ext cx="348" cy="356"/>
              <a:chOff x="887" y="2040"/>
              <a:chExt cx="433" cy="422"/>
            </a:xfrm>
            <a:grpFill/>
          </p:grpSpPr>
          <p:pic>
            <p:nvPicPr>
              <p:cNvPr id="35894" name="Picture 54" descr="circuler_1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gray">
              <a:xfrm>
                <a:off x="887" y="2040"/>
                <a:ext cx="430" cy="420"/>
              </a:xfrm>
              <a:prstGeom prst="rect">
                <a:avLst/>
              </a:prstGeom>
              <a:grpFill/>
              <a:extLst/>
            </p:spPr>
          </p:pic>
          <p:sp>
            <p:nvSpPr>
              <p:cNvPr id="35895" name="Oval 55"/>
              <p:cNvSpPr>
                <a:spLocks noChangeArrowheads="1"/>
              </p:cNvSpPr>
              <p:nvPr/>
            </p:nvSpPr>
            <p:spPr bwMode="gray">
              <a:xfrm>
                <a:off x="887" y="2040"/>
                <a:ext cx="433" cy="422"/>
              </a:xfrm>
              <a:prstGeom prst="ellipse">
                <a:avLst/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pic>
            <p:nvPicPr>
              <p:cNvPr id="35896" name="Picture 56" descr="Picture2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gray">
              <a:xfrm>
                <a:off x="930" y="2044"/>
                <a:ext cx="345" cy="149"/>
              </a:xfrm>
              <a:prstGeom prst="rect">
                <a:avLst/>
              </a:prstGeom>
              <a:grpFill/>
              <a:extLst/>
            </p:spPr>
          </p:pic>
        </p:grpSp>
        <p:pic>
          <p:nvPicPr>
            <p:cNvPr id="35897" name="Picture 57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015" t="9302" r="12404" b="12598"/>
            <a:stretch>
              <a:fillRect/>
            </a:stretch>
          </p:blipFill>
          <p:spPr bwMode="gray">
            <a:xfrm>
              <a:off x="2570" y="1020"/>
              <a:ext cx="359" cy="370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35933" name="Group 93"/>
          <p:cNvGrpSpPr>
            <a:grpSpLocks/>
          </p:cNvGrpSpPr>
          <p:nvPr/>
        </p:nvGrpSpPr>
        <p:grpSpPr bwMode="auto">
          <a:xfrm>
            <a:off x="3216275" y="2461232"/>
            <a:ext cx="393700" cy="393700"/>
            <a:chOff x="3071" y="1006"/>
            <a:chExt cx="416" cy="416"/>
          </a:xfrm>
          <a:solidFill>
            <a:srgbClr val="00B050"/>
          </a:solidFill>
        </p:grpSpPr>
        <p:sp>
          <p:nvSpPr>
            <p:cNvPr id="35902" name="Oval 62"/>
            <p:cNvSpPr>
              <a:spLocks noChangeArrowheads="1"/>
            </p:cNvSpPr>
            <p:nvPr/>
          </p:nvSpPr>
          <p:spPr bwMode="gray">
            <a:xfrm>
              <a:off x="3071" y="1006"/>
              <a:ext cx="416" cy="416"/>
            </a:xfrm>
            <a:prstGeom prst="ellipse">
              <a:avLst/>
            </a:prstGeom>
            <a:grpFill/>
            <a:ln w="9525">
              <a:solidFill>
                <a:srgbClr val="DDDDDD"/>
              </a:solidFill>
              <a:round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endParaRPr lang="en-US" dirty="0"/>
            </a:p>
          </p:txBody>
        </p:sp>
        <p:grpSp>
          <p:nvGrpSpPr>
            <p:cNvPr id="35903" name="Group 63"/>
            <p:cNvGrpSpPr>
              <a:grpSpLocks/>
            </p:cNvGrpSpPr>
            <p:nvPr/>
          </p:nvGrpSpPr>
          <p:grpSpPr bwMode="auto">
            <a:xfrm rot="-2288454">
              <a:off x="3106" y="1034"/>
              <a:ext cx="348" cy="356"/>
              <a:chOff x="887" y="2040"/>
              <a:chExt cx="433" cy="422"/>
            </a:xfrm>
            <a:grpFill/>
          </p:grpSpPr>
          <p:pic>
            <p:nvPicPr>
              <p:cNvPr id="35904" name="Picture 64" descr="circuler_1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gray">
              <a:xfrm>
                <a:off x="887" y="2040"/>
                <a:ext cx="430" cy="420"/>
              </a:xfrm>
              <a:prstGeom prst="rect">
                <a:avLst/>
              </a:prstGeom>
              <a:grpFill/>
              <a:extLst/>
            </p:spPr>
          </p:pic>
          <p:sp>
            <p:nvSpPr>
              <p:cNvPr id="35905" name="Oval 65"/>
              <p:cNvSpPr>
                <a:spLocks noChangeArrowheads="1"/>
              </p:cNvSpPr>
              <p:nvPr/>
            </p:nvSpPr>
            <p:spPr bwMode="gray">
              <a:xfrm>
                <a:off x="887" y="2040"/>
                <a:ext cx="433" cy="422"/>
              </a:xfrm>
              <a:prstGeom prst="ellipse">
                <a:avLst/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pic>
            <p:nvPicPr>
              <p:cNvPr id="35906" name="Picture 66" descr="Picture2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gray">
              <a:xfrm>
                <a:off x="930" y="2044"/>
                <a:ext cx="345" cy="149"/>
              </a:xfrm>
              <a:prstGeom prst="rect">
                <a:avLst/>
              </a:prstGeom>
              <a:grpFill/>
              <a:extLst/>
            </p:spPr>
          </p:pic>
        </p:grpSp>
        <p:pic>
          <p:nvPicPr>
            <p:cNvPr id="35926" name="Picture 86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015" t="9302" r="12404" b="12598"/>
            <a:stretch>
              <a:fillRect/>
            </a:stretch>
          </p:blipFill>
          <p:spPr bwMode="gray">
            <a:xfrm>
              <a:off x="3098" y="1020"/>
              <a:ext cx="359" cy="370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35932" name="Group 92"/>
          <p:cNvGrpSpPr>
            <a:grpSpLocks/>
          </p:cNvGrpSpPr>
          <p:nvPr/>
        </p:nvGrpSpPr>
        <p:grpSpPr bwMode="auto">
          <a:xfrm>
            <a:off x="3570288" y="3093385"/>
            <a:ext cx="393700" cy="393700"/>
            <a:chOff x="3647" y="1006"/>
            <a:chExt cx="416" cy="416"/>
          </a:xfrm>
          <a:solidFill>
            <a:srgbClr val="7030A0"/>
          </a:solidFill>
        </p:grpSpPr>
        <p:sp>
          <p:nvSpPr>
            <p:cNvPr id="35907" name="Oval 67"/>
            <p:cNvSpPr>
              <a:spLocks noChangeArrowheads="1"/>
            </p:cNvSpPr>
            <p:nvPr/>
          </p:nvSpPr>
          <p:spPr bwMode="gray">
            <a:xfrm>
              <a:off x="3647" y="1006"/>
              <a:ext cx="416" cy="416"/>
            </a:xfrm>
            <a:prstGeom prst="ellipse">
              <a:avLst/>
            </a:prstGeom>
            <a:grpFill/>
            <a:ln w="9525">
              <a:solidFill>
                <a:srgbClr val="DDDDDD"/>
              </a:solidFill>
              <a:round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endParaRPr lang="en-US" dirty="0"/>
            </a:p>
          </p:txBody>
        </p:sp>
        <p:grpSp>
          <p:nvGrpSpPr>
            <p:cNvPr id="35908" name="Group 68"/>
            <p:cNvGrpSpPr>
              <a:grpSpLocks/>
            </p:cNvGrpSpPr>
            <p:nvPr/>
          </p:nvGrpSpPr>
          <p:grpSpPr bwMode="auto">
            <a:xfrm rot="-2288454">
              <a:off x="3682" y="1034"/>
              <a:ext cx="348" cy="356"/>
              <a:chOff x="887" y="2040"/>
              <a:chExt cx="433" cy="422"/>
            </a:xfrm>
            <a:grpFill/>
          </p:grpSpPr>
          <p:pic>
            <p:nvPicPr>
              <p:cNvPr id="35909" name="Picture 69" descr="circuler_1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gray">
              <a:xfrm>
                <a:off x="887" y="2040"/>
                <a:ext cx="430" cy="420"/>
              </a:xfrm>
              <a:prstGeom prst="rect">
                <a:avLst/>
              </a:prstGeom>
              <a:grpFill/>
              <a:extLst/>
            </p:spPr>
          </p:pic>
          <p:sp>
            <p:nvSpPr>
              <p:cNvPr id="35910" name="Oval 70"/>
              <p:cNvSpPr>
                <a:spLocks noChangeArrowheads="1"/>
              </p:cNvSpPr>
              <p:nvPr/>
            </p:nvSpPr>
            <p:spPr bwMode="gray">
              <a:xfrm>
                <a:off x="887" y="2040"/>
                <a:ext cx="433" cy="422"/>
              </a:xfrm>
              <a:prstGeom prst="ellipse">
                <a:avLst/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pic>
            <p:nvPicPr>
              <p:cNvPr id="35911" name="Picture 71" descr="Picture2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gray">
              <a:xfrm>
                <a:off x="930" y="2044"/>
                <a:ext cx="345" cy="149"/>
              </a:xfrm>
              <a:prstGeom prst="rect">
                <a:avLst/>
              </a:prstGeom>
              <a:grpFill/>
              <a:extLst/>
            </p:spPr>
          </p:pic>
        </p:grpSp>
        <p:pic>
          <p:nvPicPr>
            <p:cNvPr id="35927" name="Picture 87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015" t="9302" r="12404" b="12598"/>
            <a:stretch>
              <a:fillRect/>
            </a:stretch>
          </p:blipFill>
          <p:spPr bwMode="gray">
            <a:xfrm>
              <a:off x="3676" y="1020"/>
              <a:ext cx="359" cy="370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35931" name="Group 91"/>
          <p:cNvGrpSpPr>
            <a:grpSpLocks/>
          </p:cNvGrpSpPr>
          <p:nvPr/>
        </p:nvGrpSpPr>
        <p:grpSpPr bwMode="auto">
          <a:xfrm>
            <a:off x="3200400" y="4940300"/>
            <a:ext cx="393700" cy="393700"/>
            <a:chOff x="4213" y="1006"/>
            <a:chExt cx="416" cy="416"/>
          </a:xfrm>
          <a:solidFill>
            <a:srgbClr val="00B0F0"/>
          </a:solidFill>
        </p:grpSpPr>
        <p:sp>
          <p:nvSpPr>
            <p:cNvPr id="35912" name="Oval 72"/>
            <p:cNvSpPr>
              <a:spLocks noChangeArrowheads="1"/>
            </p:cNvSpPr>
            <p:nvPr/>
          </p:nvSpPr>
          <p:spPr bwMode="gray">
            <a:xfrm>
              <a:off x="4213" y="1006"/>
              <a:ext cx="416" cy="416"/>
            </a:xfrm>
            <a:prstGeom prst="ellipse">
              <a:avLst/>
            </a:prstGeom>
            <a:grpFill/>
            <a:ln w="9525">
              <a:solidFill>
                <a:srgbClr val="DDDDDD"/>
              </a:solidFill>
              <a:round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endParaRPr lang="en-US" dirty="0"/>
            </a:p>
          </p:txBody>
        </p:sp>
        <p:grpSp>
          <p:nvGrpSpPr>
            <p:cNvPr id="35913" name="Group 73"/>
            <p:cNvGrpSpPr>
              <a:grpSpLocks/>
            </p:cNvGrpSpPr>
            <p:nvPr/>
          </p:nvGrpSpPr>
          <p:grpSpPr bwMode="auto">
            <a:xfrm rot="-2288454">
              <a:off x="4248" y="1034"/>
              <a:ext cx="348" cy="356"/>
              <a:chOff x="887" y="2040"/>
              <a:chExt cx="433" cy="422"/>
            </a:xfrm>
            <a:grpFill/>
          </p:grpSpPr>
          <p:pic>
            <p:nvPicPr>
              <p:cNvPr id="35914" name="Picture 74" descr="circuler_1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gray">
              <a:xfrm>
                <a:off x="887" y="2040"/>
                <a:ext cx="430" cy="420"/>
              </a:xfrm>
              <a:prstGeom prst="rect">
                <a:avLst/>
              </a:prstGeom>
              <a:grpFill/>
              <a:extLst/>
            </p:spPr>
          </p:pic>
          <p:sp>
            <p:nvSpPr>
              <p:cNvPr id="35915" name="Oval 75"/>
              <p:cNvSpPr>
                <a:spLocks noChangeArrowheads="1"/>
              </p:cNvSpPr>
              <p:nvPr/>
            </p:nvSpPr>
            <p:spPr bwMode="gray">
              <a:xfrm>
                <a:off x="887" y="2040"/>
                <a:ext cx="433" cy="422"/>
              </a:xfrm>
              <a:prstGeom prst="ellipse">
                <a:avLst/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pic>
            <p:nvPicPr>
              <p:cNvPr id="35916" name="Picture 76" descr="Picture2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gray">
              <a:xfrm>
                <a:off x="930" y="2044"/>
                <a:ext cx="345" cy="149"/>
              </a:xfrm>
              <a:prstGeom prst="rect">
                <a:avLst/>
              </a:prstGeom>
              <a:grpFill/>
              <a:extLst/>
            </p:spPr>
          </p:pic>
        </p:grpSp>
        <p:pic>
          <p:nvPicPr>
            <p:cNvPr id="35928" name="Picture 88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015" t="9302" r="12404" b="12598"/>
            <a:stretch>
              <a:fillRect/>
            </a:stretch>
          </p:blipFill>
          <p:spPr bwMode="gray">
            <a:xfrm>
              <a:off x="4240" y="1020"/>
              <a:ext cx="359" cy="370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5" name="Striped Right Arrow 4"/>
          <p:cNvSpPr/>
          <p:nvPr/>
        </p:nvSpPr>
        <p:spPr bwMode="auto">
          <a:xfrm rot="10800000">
            <a:off x="5637426" y="4759850"/>
            <a:ext cx="1143000" cy="507548"/>
          </a:xfrm>
          <a:prstGeom prst="stripedRightArrow">
            <a:avLst/>
          </a:prstGeom>
          <a:ln w="9525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perspectiveContrastingRightFacing"/>
            <a:lightRig rig="threePt" dir="t"/>
          </a:scene3d>
          <a:sp3d>
            <a:bevelT prst="slope"/>
          </a:sp3d>
        </p:spPr>
        <p:style>
          <a:lnRef idx="0">
            <a:scrgbClr r="0" g="0" b="0"/>
          </a:lnRef>
          <a:fillRef idx="1003">
            <a:schemeClr val="dk2"/>
          </a:fillRef>
          <a:effectRef idx="0">
            <a:scrgbClr r="0" g="0" b="0"/>
          </a:effectRef>
          <a:fontRef idx="major"/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55" name="Picture 59" descr="C:\Users\VOTINH\Desktop\HIT-hk2-N3\Logo HIT\HIT-Big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4694" y="5800298"/>
            <a:ext cx="1611954" cy="1209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Rectangle 12"/>
          <p:cNvSpPr>
            <a:spLocks noChangeArrowheads="1"/>
          </p:cNvSpPr>
          <p:nvPr/>
        </p:nvSpPr>
        <p:spPr bwMode="black">
          <a:xfrm>
            <a:off x="3386137" y="5410200"/>
            <a:ext cx="355282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lvl="0"/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43" name="Line 13"/>
          <p:cNvSpPr>
            <a:spLocks noChangeShapeType="1"/>
          </p:cNvSpPr>
          <p:nvPr/>
        </p:nvSpPr>
        <p:spPr bwMode="black">
          <a:xfrm>
            <a:off x="2819400" y="5808228"/>
            <a:ext cx="4800600" cy="0"/>
          </a:xfrm>
          <a:prstGeom prst="line">
            <a:avLst/>
          </a:prstGeom>
          <a:noFill/>
          <a:ln w="28575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grpSp>
        <p:nvGrpSpPr>
          <p:cNvPr id="44" name="Group 91"/>
          <p:cNvGrpSpPr>
            <a:grpSpLocks/>
          </p:cNvGrpSpPr>
          <p:nvPr/>
        </p:nvGrpSpPr>
        <p:grpSpPr bwMode="auto">
          <a:xfrm>
            <a:off x="2667000" y="5416116"/>
            <a:ext cx="393700" cy="393700"/>
            <a:chOff x="4213" y="1006"/>
            <a:chExt cx="416" cy="416"/>
          </a:xfrm>
          <a:solidFill>
            <a:srgbClr val="FF0000"/>
          </a:solidFill>
        </p:grpSpPr>
        <p:sp>
          <p:nvSpPr>
            <p:cNvPr id="45" name="Oval 72"/>
            <p:cNvSpPr>
              <a:spLocks noChangeArrowheads="1"/>
            </p:cNvSpPr>
            <p:nvPr/>
          </p:nvSpPr>
          <p:spPr bwMode="gray">
            <a:xfrm>
              <a:off x="4213" y="1006"/>
              <a:ext cx="416" cy="416"/>
            </a:xfrm>
            <a:prstGeom prst="ellipse">
              <a:avLst/>
            </a:prstGeom>
            <a:grpFill/>
            <a:ln w="9525">
              <a:solidFill>
                <a:srgbClr val="DDDDDD"/>
              </a:solidFill>
              <a:round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endParaRPr lang="en-US" dirty="0"/>
            </a:p>
          </p:txBody>
        </p:sp>
        <p:grpSp>
          <p:nvGrpSpPr>
            <p:cNvPr id="46" name="Group 73"/>
            <p:cNvGrpSpPr>
              <a:grpSpLocks/>
            </p:cNvGrpSpPr>
            <p:nvPr/>
          </p:nvGrpSpPr>
          <p:grpSpPr bwMode="auto">
            <a:xfrm rot="-2288454">
              <a:off x="4248" y="1034"/>
              <a:ext cx="348" cy="356"/>
              <a:chOff x="887" y="2040"/>
              <a:chExt cx="433" cy="422"/>
            </a:xfrm>
            <a:grpFill/>
          </p:grpSpPr>
          <p:pic>
            <p:nvPicPr>
              <p:cNvPr id="48" name="Picture 74" descr="circuler_1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gray">
              <a:xfrm>
                <a:off x="887" y="2040"/>
                <a:ext cx="430" cy="420"/>
              </a:xfrm>
              <a:prstGeom prst="rect">
                <a:avLst/>
              </a:prstGeom>
              <a:grpFill/>
              <a:extLst/>
            </p:spPr>
          </p:pic>
          <p:sp>
            <p:nvSpPr>
              <p:cNvPr id="49" name="Oval 75"/>
              <p:cNvSpPr>
                <a:spLocks noChangeArrowheads="1"/>
              </p:cNvSpPr>
              <p:nvPr/>
            </p:nvSpPr>
            <p:spPr bwMode="gray">
              <a:xfrm>
                <a:off x="887" y="2040"/>
                <a:ext cx="433" cy="422"/>
              </a:xfrm>
              <a:prstGeom prst="ellipse">
                <a:avLst/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pic>
            <p:nvPicPr>
              <p:cNvPr id="50" name="Picture 76" descr="Picture2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gray">
              <a:xfrm>
                <a:off x="930" y="2044"/>
                <a:ext cx="345" cy="149"/>
              </a:xfrm>
              <a:prstGeom prst="rect">
                <a:avLst/>
              </a:prstGeom>
              <a:grpFill/>
              <a:extLst/>
            </p:spPr>
          </p:pic>
        </p:grpSp>
        <p:pic>
          <p:nvPicPr>
            <p:cNvPr id="47" name="Picture 88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015" t="9302" r="12404" b="12598"/>
            <a:stretch>
              <a:fillRect/>
            </a:stretch>
          </p:blipFill>
          <p:spPr bwMode="gray">
            <a:xfrm>
              <a:off x="4240" y="1020"/>
              <a:ext cx="359" cy="370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51" name="Rectangle 12"/>
          <p:cNvSpPr>
            <a:spLocks noChangeArrowheads="1"/>
          </p:cNvSpPr>
          <p:nvPr/>
        </p:nvSpPr>
        <p:spPr bwMode="black">
          <a:xfrm>
            <a:off x="4244760" y="4324784"/>
            <a:ext cx="355282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lvl="0"/>
            <a:r>
              <a:rPr lang="en-US" dirty="0" smtClean="0"/>
              <a:t>Testing Plan</a:t>
            </a:r>
            <a:endParaRPr lang="en-US" dirty="0"/>
          </a:p>
        </p:txBody>
      </p:sp>
      <p:sp>
        <p:nvSpPr>
          <p:cNvPr id="52" name="Line 13"/>
          <p:cNvSpPr>
            <a:spLocks noChangeShapeType="1"/>
          </p:cNvSpPr>
          <p:nvPr/>
        </p:nvSpPr>
        <p:spPr bwMode="black">
          <a:xfrm>
            <a:off x="3678023" y="4722812"/>
            <a:ext cx="4800600" cy="0"/>
          </a:xfrm>
          <a:prstGeom prst="line">
            <a:avLst/>
          </a:prstGeom>
          <a:noFill/>
          <a:ln w="28575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grpSp>
        <p:nvGrpSpPr>
          <p:cNvPr id="53" name="Group 91"/>
          <p:cNvGrpSpPr>
            <a:grpSpLocks/>
          </p:cNvGrpSpPr>
          <p:nvPr/>
        </p:nvGrpSpPr>
        <p:grpSpPr bwMode="auto">
          <a:xfrm>
            <a:off x="3525623" y="4330700"/>
            <a:ext cx="393700" cy="393700"/>
            <a:chOff x="4213" y="1006"/>
            <a:chExt cx="416" cy="416"/>
          </a:xfrm>
          <a:solidFill>
            <a:srgbClr val="FFC000"/>
          </a:solidFill>
        </p:grpSpPr>
        <p:sp>
          <p:nvSpPr>
            <p:cNvPr id="54" name="Oval 72"/>
            <p:cNvSpPr>
              <a:spLocks noChangeArrowheads="1"/>
            </p:cNvSpPr>
            <p:nvPr/>
          </p:nvSpPr>
          <p:spPr bwMode="gray">
            <a:xfrm>
              <a:off x="4213" y="1006"/>
              <a:ext cx="416" cy="416"/>
            </a:xfrm>
            <a:prstGeom prst="ellipse">
              <a:avLst/>
            </a:prstGeom>
            <a:grpFill/>
            <a:ln w="9525">
              <a:solidFill>
                <a:srgbClr val="DDDDDD"/>
              </a:solidFill>
              <a:round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endParaRPr lang="en-US" dirty="0"/>
            </a:p>
          </p:txBody>
        </p:sp>
        <p:grpSp>
          <p:nvGrpSpPr>
            <p:cNvPr id="56" name="Group 73"/>
            <p:cNvGrpSpPr>
              <a:grpSpLocks/>
            </p:cNvGrpSpPr>
            <p:nvPr/>
          </p:nvGrpSpPr>
          <p:grpSpPr bwMode="auto">
            <a:xfrm rot="-2288454">
              <a:off x="4248" y="1034"/>
              <a:ext cx="348" cy="356"/>
              <a:chOff x="887" y="2040"/>
              <a:chExt cx="433" cy="422"/>
            </a:xfrm>
            <a:grpFill/>
          </p:grpSpPr>
          <p:pic>
            <p:nvPicPr>
              <p:cNvPr id="58" name="Picture 74" descr="circuler_1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gray">
              <a:xfrm>
                <a:off x="887" y="2040"/>
                <a:ext cx="430" cy="420"/>
              </a:xfrm>
              <a:prstGeom prst="rect">
                <a:avLst/>
              </a:prstGeom>
              <a:grpFill/>
              <a:extLst/>
            </p:spPr>
          </p:pic>
          <p:sp>
            <p:nvSpPr>
              <p:cNvPr id="59" name="Oval 75"/>
              <p:cNvSpPr>
                <a:spLocks noChangeArrowheads="1"/>
              </p:cNvSpPr>
              <p:nvPr/>
            </p:nvSpPr>
            <p:spPr bwMode="gray">
              <a:xfrm>
                <a:off x="887" y="2040"/>
                <a:ext cx="433" cy="422"/>
              </a:xfrm>
              <a:prstGeom prst="ellipse">
                <a:avLst/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pic>
            <p:nvPicPr>
              <p:cNvPr id="60" name="Picture 76" descr="Picture2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gray">
              <a:xfrm>
                <a:off x="930" y="2044"/>
                <a:ext cx="345" cy="149"/>
              </a:xfrm>
              <a:prstGeom prst="rect">
                <a:avLst/>
              </a:prstGeom>
              <a:grpFill/>
              <a:extLst/>
            </p:spPr>
          </p:pic>
        </p:grpSp>
        <p:pic>
          <p:nvPicPr>
            <p:cNvPr id="57" name="Picture 88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015" t="9302" r="12404" b="12598"/>
            <a:stretch>
              <a:fillRect/>
            </a:stretch>
          </p:blipFill>
          <p:spPr bwMode="gray">
            <a:xfrm>
              <a:off x="4240" y="1020"/>
              <a:ext cx="359" cy="370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61" name="Rectangle 12"/>
          <p:cNvSpPr>
            <a:spLocks noChangeArrowheads="1"/>
          </p:cNvSpPr>
          <p:nvPr/>
        </p:nvSpPr>
        <p:spPr bwMode="black">
          <a:xfrm>
            <a:off x="4432514" y="3710916"/>
            <a:ext cx="355282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lvl="0"/>
            <a:r>
              <a:rPr lang="en-US" dirty="0"/>
              <a:t>Software Design Specification</a:t>
            </a:r>
          </a:p>
        </p:txBody>
      </p:sp>
      <p:sp>
        <p:nvSpPr>
          <p:cNvPr id="62" name="Line 13"/>
          <p:cNvSpPr>
            <a:spLocks noChangeShapeType="1"/>
          </p:cNvSpPr>
          <p:nvPr/>
        </p:nvSpPr>
        <p:spPr bwMode="black">
          <a:xfrm>
            <a:off x="3886200" y="4166528"/>
            <a:ext cx="4800600" cy="0"/>
          </a:xfrm>
          <a:prstGeom prst="line">
            <a:avLst/>
          </a:prstGeom>
          <a:noFill/>
          <a:ln w="28575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grpSp>
        <p:nvGrpSpPr>
          <p:cNvPr id="63" name="Group 91"/>
          <p:cNvGrpSpPr>
            <a:grpSpLocks/>
          </p:cNvGrpSpPr>
          <p:nvPr/>
        </p:nvGrpSpPr>
        <p:grpSpPr bwMode="auto">
          <a:xfrm>
            <a:off x="3713377" y="3716832"/>
            <a:ext cx="393700" cy="393700"/>
            <a:chOff x="4213" y="1006"/>
            <a:chExt cx="416" cy="416"/>
          </a:xfrm>
          <a:solidFill>
            <a:srgbClr val="38A3B2"/>
          </a:solidFill>
        </p:grpSpPr>
        <p:sp>
          <p:nvSpPr>
            <p:cNvPr id="64" name="Oval 72"/>
            <p:cNvSpPr>
              <a:spLocks noChangeArrowheads="1"/>
            </p:cNvSpPr>
            <p:nvPr/>
          </p:nvSpPr>
          <p:spPr bwMode="gray">
            <a:xfrm>
              <a:off x="4213" y="1006"/>
              <a:ext cx="416" cy="416"/>
            </a:xfrm>
            <a:prstGeom prst="ellipse">
              <a:avLst/>
            </a:prstGeom>
            <a:grpFill/>
            <a:ln w="9525">
              <a:solidFill>
                <a:srgbClr val="DDDDDD"/>
              </a:solidFill>
              <a:round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endParaRPr lang="en-US" dirty="0"/>
            </a:p>
          </p:txBody>
        </p:sp>
        <p:grpSp>
          <p:nvGrpSpPr>
            <p:cNvPr id="65" name="Group 73"/>
            <p:cNvGrpSpPr>
              <a:grpSpLocks/>
            </p:cNvGrpSpPr>
            <p:nvPr/>
          </p:nvGrpSpPr>
          <p:grpSpPr bwMode="auto">
            <a:xfrm rot="-2288454">
              <a:off x="4248" y="1034"/>
              <a:ext cx="348" cy="356"/>
              <a:chOff x="887" y="2040"/>
              <a:chExt cx="433" cy="422"/>
            </a:xfrm>
            <a:grpFill/>
          </p:grpSpPr>
          <p:pic>
            <p:nvPicPr>
              <p:cNvPr id="67" name="Picture 74" descr="circuler_1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gray">
              <a:xfrm>
                <a:off x="887" y="2040"/>
                <a:ext cx="430" cy="420"/>
              </a:xfrm>
              <a:prstGeom prst="rect">
                <a:avLst/>
              </a:prstGeom>
              <a:grpFill/>
              <a:extLst/>
            </p:spPr>
          </p:pic>
          <p:sp>
            <p:nvSpPr>
              <p:cNvPr id="68" name="Oval 75"/>
              <p:cNvSpPr>
                <a:spLocks noChangeArrowheads="1"/>
              </p:cNvSpPr>
              <p:nvPr/>
            </p:nvSpPr>
            <p:spPr bwMode="gray">
              <a:xfrm>
                <a:off x="887" y="2040"/>
                <a:ext cx="433" cy="422"/>
              </a:xfrm>
              <a:prstGeom prst="ellipse">
                <a:avLst/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pic>
            <p:nvPicPr>
              <p:cNvPr id="69" name="Picture 76" descr="Picture2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gray">
              <a:xfrm>
                <a:off x="930" y="2044"/>
                <a:ext cx="345" cy="149"/>
              </a:xfrm>
              <a:prstGeom prst="rect">
                <a:avLst/>
              </a:prstGeom>
              <a:grpFill/>
              <a:extLst/>
            </p:spPr>
          </p:pic>
        </p:grpSp>
        <p:pic>
          <p:nvPicPr>
            <p:cNvPr id="66" name="Picture 88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015" t="9302" r="12404" b="12598"/>
            <a:stretch>
              <a:fillRect/>
            </a:stretch>
          </p:blipFill>
          <p:spPr bwMode="gray">
            <a:xfrm>
              <a:off x="4240" y="1020"/>
              <a:ext cx="359" cy="370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430426635"/>
      </p:ext>
    </p:extLst>
  </p:cSld>
  <p:clrMapOvr>
    <a:masterClrMapping/>
  </p:clrMapOvr>
  <p:transition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58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58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59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59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59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59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59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59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59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59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58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58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58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58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58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58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58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58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58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58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58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58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58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58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58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58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844" grpId="0" animBg="1"/>
      <p:bldP spid="35848" grpId="0"/>
      <p:bldP spid="35849" grpId="0" animBg="1"/>
      <p:bldP spid="35850" grpId="0"/>
      <p:bldP spid="35851" grpId="0" animBg="1"/>
      <p:bldP spid="35852" grpId="0"/>
      <p:bldP spid="35853" grpId="0" animBg="1"/>
      <p:bldP spid="35854" grpId="0"/>
      <p:bldP spid="5" grpId="0" animBg="1"/>
      <p:bldP spid="42" grpId="0"/>
      <p:bldP spid="43" grpId="0" animBg="1"/>
      <p:bldP spid="51" grpId="0"/>
      <p:bldP spid="52" grpId="0" animBg="1"/>
      <p:bldP spid="61" grpId="0"/>
      <p:bldP spid="6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User Guide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0" y="3244334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rgbClr val="0070C0"/>
                </a:solidFill>
                <a:latin typeface="Broadway" pitchFamily="82" charset="0"/>
              </a:rPr>
              <a:t>User Guide</a:t>
            </a:r>
          </a:p>
        </p:txBody>
      </p:sp>
    </p:spTree>
    <p:extLst>
      <p:ext uri="{BB962C8B-B14F-4D97-AF65-F5344CB8AC3E}">
        <p14:creationId xmlns:p14="http://schemas.microsoft.com/office/powerpoint/2010/main" val="60451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89" name="Picture 49" descr="arrow_metal01"/>
          <p:cNvPicPr>
            <a:picLocks noChangeAspect="1" noChangeArrowheads="1"/>
          </p:cNvPicPr>
          <p:nvPr/>
        </p:nvPicPr>
        <p:blipFill>
          <a:blip r:embed="rId2">
            <a:lum contras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209800"/>
            <a:ext cx="2741613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844" name="Line 4"/>
          <p:cNvSpPr>
            <a:spLocks noChangeShapeType="1"/>
          </p:cNvSpPr>
          <p:nvPr/>
        </p:nvSpPr>
        <p:spPr bwMode="black">
          <a:xfrm>
            <a:off x="2749550" y="2208212"/>
            <a:ext cx="4800600" cy="0"/>
          </a:xfrm>
          <a:prstGeom prst="line">
            <a:avLst/>
          </a:prstGeom>
          <a:noFill/>
          <a:ln w="28575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35847" name="Rectangle 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5848" name="Rectangle 8"/>
          <p:cNvSpPr>
            <a:spLocks noChangeArrowheads="1"/>
          </p:cNvSpPr>
          <p:nvPr/>
        </p:nvSpPr>
        <p:spPr bwMode="black">
          <a:xfrm>
            <a:off x="3435350" y="1827212"/>
            <a:ext cx="355282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lvl="0"/>
            <a:r>
              <a:rPr lang="en-US" dirty="0" smtClean="0"/>
              <a:t>Project Summary </a:t>
            </a:r>
            <a:endParaRPr lang="en-US" dirty="0"/>
          </a:p>
        </p:txBody>
      </p:sp>
      <p:sp>
        <p:nvSpPr>
          <p:cNvPr id="35849" name="Line 9"/>
          <p:cNvSpPr>
            <a:spLocks noChangeShapeType="1"/>
          </p:cNvSpPr>
          <p:nvPr/>
        </p:nvSpPr>
        <p:spPr bwMode="black">
          <a:xfrm>
            <a:off x="3352800" y="2840644"/>
            <a:ext cx="4800600" cy="0"/>
          </a:xfrm>
          <a:prstGeom prst="line">
            <a:avLst/>
          </a:prstGeom>
          <a:noFill/>
          <a:ln w="28575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35850" name="Rectangle 10"/>
          <p:cNvSpPr>
            <a:spLocks noChangeArrowheads="1"/>
          </p:cNvSpPr>
          <p:nvPr/>
        </p:nvSpPr>
        <p:spPr bwMode="black">
          <a:xfrm>
            <a:off x="4245328" y="3087469"/>
            <a:ext cx="398427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lvl="0"/>
            <a:r>
              <a:rPr lang="en-US" dirty="0" smtClean="0"/>
              <a:t>Software Architecture </a:t>
            </a:r>
            <a:r>
              <a:rPr lang="en-US" dirty="0"/>
              <a:t>Document</a:t>
            </a:r>
          </a:p>
        </p:txBody>
      </p:sp>
      <p:sp>
        <p:nvSpPr>
          <p:cNvPr id="35851" name="Line 11"/>
          <p:cNvSpPr>
            <a:spLocks noChangeShapeType="1"/>
          </p:cNvSpPr>
          <p:nvPr/>
        </p:nvSpPr>
        <p:spPr bwMode="black">
          <a:xfrm>
            <a:off x="3733800" y="3475973"/>
            <a:ext cx="4800600" cy="0"/>
          </a:xfrm>
          <a:prstGeom prst="line">
            <a:avLst/>
          </a:prstGeom>
          <a:noFill/>
          <a:ln w="28575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35852" name="Rectangle 12"/>
          <p:cNvSpPr>
            <a:spLocks noChangeArrowheads="1"/>
          </p:cNvSpPr>
          <p:nvPr/>
        </p:nvSpPr>
        <p:spPr bwMode="black">
          <a:xfrm>
            <a:off x="3919537" y="4934384"/>
            <a:ext cx="355282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lvl="0"/>
            <a:r>
              <a:rPr lang="en-US" dirty="0" smtClean="0"/>
              <a:t>User Guide</a:t>
            </a:r>
            <a:endParaRPr lang="en-US" dirty="0"/>
          </a:p>
        </p:txBody>
      </p:sp>
      <p:sp>
        <p:nvSpPr>
          <p:cNvPr id="35853" name="Line 13"/>
          <p:cNvSpPr>
            <a:spLocks noChangeShapeType="1"/>
          </p:cNvSpPr>
          <p:nvPr/>
        </p:nvSpPr>
        <p:spPr bwMode="black">
          <a:xfrm>
            <a:off x="3352800" y="5332412"/>
            <a:ext cx="4800600" cy="0"/>
          </a:xfrm>
          <a:prstGeom prst="line">
            <a:avLst/>
          </a:prstGeom>
          <a:noFill/>
          <a:ln w="28575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35854" name="Rectangle 14"/>
          <p:cNvSpPr>
            <a:spLocks noChangeArrowheads="1"/>
          </p:cNvSpPr>
          <p:nvPr/>
        </p:nvSpPr>
        <p:spPr bwMode="black">
          <a:xfrm>
            <a:off x="3815900" y="2438400"/>
            <a:ext cx="355282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lvl="0"/>
            <a:r>
              <a:rPr lang="en-US" dirty="0" smtClean="0"/>
              <a:t>Project Plan</a:t>
            </a:r>
            <a:endParaRPr lang="en-US" dirty="0"/>
          </a:p>
        </p:txBody>
      </p:sp>
      <p:grpSp>
        <p:nvGrpSpPr>
          <p:cNvPr id="35934" name="Group 94"/>
          <p:cNvGrpSpPr>
            <a:grpSpLocks/>
          </p:cNvGrpSpPr>
          <p:nvPr/>
        </p:nvGrpSpPr>
        <p:grpSpPr bwMode="auto">
          <a:xfrm>
            <a:off x="2590800" y="1816100"/>
            <a:ext cx="393700" cy="393700"/>
            <a:chOff x="2543" y="1006"/>
            <a:chExt cx="416" cy="416"/>
          </a:xfrm>
          <a:solidFill>
            <a:schemeClr val="tx2">
              <a:lumMod val="40000"/>
              <a:lumOff val="60000"/>
            </a:schemeClr>
          </a:solidFill>
        </p:grpSpPr>
        <p:sp>
          <p:nvSpPr>
            <p:cNvPr id="35892" name="Oval 52"/>
            <p:cNvSpPr>
              <a:spLocks noChangeArrowheads="1"/>
            </p:cNvSpPr>
            <p:nvPr/>
          </p:nvSpPr>
          <p:spPr bwMode="gray">
            <a:xfrm>
              <a:off x="2543" y="1006"/>
              <a:ext cx="416" cy="416"/>
            </a:xfrm>
            <a:prstGeom prst="ellipse">
              <a:avLst/>
            </a:prstGeom>
            <a:grpFill/>
            <a:ln w="9525">
              <a:solidFill>
                <a:srgbClr val="DDDDDD"/>
              </a:solidFill>
              <a:round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endParaRPr lang="en-US" dirty="0"/>
            </a:p>
          </p:txBody>
        </p:sp>
        <p:grpSp>
          <p:nvGrpSpPr>
            <p:cNvPr id="35893" name="Group 53"/>
            <p:cNvGrpSpPr>
              <a:grpSpLocks/>
            </p:cNvGrpSpPr>
            <p:nvPr/>
          </p:nvGrpSpPr>
          <p:grpSpPr bwMode="auto">
            <a:xfrm rot="-2288454">
              <a:off x="2578" y="1034"/>
              <a:ext cx="348" cy="356"/>
              <a:chOff x="887" y="2040"/>
              <a:chExt cx="433" cy="422"/>
            </a:xfrm>
            <a:grpFill/>
          </p:grpSpPr>
          <p:pic>
            <p:nvPicPr>
              <p:cNvPr id="35894" name="Picture 54" descr="circuler_1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gray">
              <a:xfrm>
                <a:off x="887" y="2040"/>
                <a:ext cx="430" cy="420"/>
              </a:xfrm>
              <a:prstGeom prst="rect">
                <a:avLst/>
              </a:prstGeom>
              <a:grpFill/>
              <a:extLst/>
            </p:spPr>
          </p:pic>
          <p:sp>
            <p:nvSpPr>
              <p:cNvPr id="35895" name="Oval 55"/>
              <p:cNvSpPr>
                <a:spLocks noChangeArrowheads="1"/>
              </p:cNvSpPr>
              <p:nvPr/>
            </p:nvSpPr>
            <p:spPr bwMode="gray">
              <a:xfrm>
                <a:off x="887" y="2040"/>
                <a:ext cx="433" cy="422"/>
              </a:xfrm>
              <a:prstGeom prst="ellipse">
                <a:avLst/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pic>
            <p:nvPicPr>
              <p:cNvPr id="35896" name="Picture 56" descr="Picture2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gray">
              <a:xfrm>
                <a:off x="930" y="2044"/>
                <a:ext cx="345" cy="149"/>
              </a:xfrm>
              <a:prstGeom prst="rect">
                <a:avLst/>
              </a:prstGeom>
              <a:grpFill/>
              <a:extLst/>
            </p:spPr>
          </p:pic>
        </p:grpSp>
        <p:pic>
          <p:nvPicPr>
            <p:cNvPr id="35897" name="Picture 57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015" t="9302" r="12404" b="12598"/>
            <a:stretch>
              <a:fillRect/>
            </a:stretch>
          </p:blipFill>
          <p:spPr bwMode="gray">
            <a:xfrm>
              <a:off x="2570" y="1020"/>
              <a:ext cx="359" cy="370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35933" name="Group 93"/>
          <p:cNvGrpSpPr>
            <a:grpSpLocks/>
          </p:cNvGrpSpPr>
          <p:nvPr/>
        </p:nvGrpSpPr>
        <p:grpSpPr bwMode="auto">
          <a:xfrm>
            <a:off x="3216275" y="2461232"/>
            <a:ext cx="393700" cy="393700"/>
            <a:chOff x="3071" y="1006"/>
            <a:chExt cx="416" cy="416"/>
          </a:xfrm>
          <a:solidFill>
            <a:srgbClr val="00B050"/>
          </a:solidFill>
        </p:grpSpPr>
        <p:sp>
          <p:nvSpPr>
            <p:cNvPr id="35902" name="Oval 62"/>
            <p:cNvSpPr>
              <a:spLocks noChangeArrowheads="1"/>
            </p:cNvSpPr>
            <p:nvPr/>
          </p:nvSpPr>
          <p:spPr bwMode="gray">
            <a:xfrm>
              <a:off x="3071" y="1006"/>
              <a:ext cx="416" cy="416"/>
            </a:xfrm>
            <a:prstGeom prst="ellipse">
              <a:avLst/>
            </a:prstGeom>
            <a:grpFill/>
            <a:ln w="9525">
              <a:solidFill>
                <a:srgbClr val="DDDDDD"/>
              </a:solidFill>
              <a:round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endParaRPr lang="en-US" dirty="0"/>
            </a:p>
          </p:txBody>
        </p:sp>
        <p:grpSp>
          <p:nvGrpSpPr>
            <p:cNvPr id="35903" name="Group 63"/>
            <p:cNvGrpSpPr>
              <a:grpSpLocks/>
            </p:cNvGrpSpPr>
            <p:nvPr/>
          </p:nvGrpSpPr>
          <p:grpSpPr bwMode="auto">
            <a:xfrm rot="-2288454">
              <a:off x="3106" y="1034"/>
              <a:ext cx="348" cy="356"/>
              <a:chOff x="887" y="2040"/>
              <a:chExt cx="433" cy="422"/>
            </a:xfrm>
            <a:grpFill/>
          </p:grpSpPr>
          <p:pic>
            <p:nvPicPr>
              <p:cNvPr id="35904" name="Picture 64" descr="circuler_1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gray">
              <a:xfrm>
                <a:off x="887" y="2040"/>
                <a:ext cx="430" cy="420"/>
              </a:xfrm>
              <a:prstGeom prst="rect">
                <a:avLst/>
              </a:prstGeom>
              <a:grpFill/>
              <a:extLst/>
            </p:spPr>
          </p:pic>
          <p:sp>
            <p:nvSpPr>
              <p:cNvPr id="35905" name="Oval 65"/>
              <p:cNvSpPr>
                <a:spLocks noChangeArrowheads="1"/>
              </p:cNvSpPr>
              <p:nvPr/>
            </p:nvSpPr>
            <p:spPr bwMode="gray">
              <a:xfrm>
                <a:off x="887" y="2040"/>
                <a:ext cx="433" cy="422"/>
              </a:xfrm>
              <a:prstGeom prst="ellipse">
                <a:avLst/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pic>
            <p:nvPicPr>
              <p:cNvPr id="35906" name="Picture 66" descr="Picture2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gray">
              <a:xfrm>
                <a:off x="930" y="2044"/>
                <a:ext cx="345" cy="149"/>
              </a:xfrm>
              <a:prstGeom prst="rect">
                <a:avLst/>
              </a:prstGeom>
              <a:grpFill/>
              <a:extLst/>
            </p:spPr>
          </p:pic>
        </p:grpSp>
        <p:pic>
          <p:nvPicPr>
            <p:cNvPr id="35926" name="Picture 86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015" t="9302" r="12404" b="12598"/>
            <a:stretch>
              <a:fillRect/>
            </a:stretch>
          </p:blipFill>
          <p:spPr bwMode="gray">
            <a:xfrm>
              <a:off x="3098" y="1020"/>
              <a:ext cx="359" cy="370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35932" name="Group 92"/>
          <p:cNvGrpSpPr>
            <a:grpSpLocks/>
          </p:cNvGrpSpPr>
          <p:nvPr/>
        </p:nvGrpSpPr>
        <p:grpSpPr bwMode="auto">
          <a:xfrm>
            <a:off x="3570288" y="3093385"/>
            <a:ext cx="393700" cy="393700"/>
            <a:chOff x="3647" y="1006"/>
            <a:chExt cx="416" cy="416"/>
          </a:xfrm>
          <a:solidFill>
            <a:srgbClr val="7030A0"/>
          </a:solidFill>
        </p:grpSpPr>
        <p:sp>
          <p:nvSpPr>
            <p:cNvPr id="35907" name="Oval 67"/>
            <p:cNvSpPr>
              <a:spLocks noChangeArrowheads="1"/>
            </p:cNvSpPr>
            <p:nvPr/>
          </p:nvSpPr>
          <p:spPr bwMode="gray">
            <a:xfrm>
              <a:off x="3647" y="1006"/>
              <a:ext cx="416" cy="416"/>
            </a:xfrm>
            <a:prstGeom prst="ellipse">
              <a:avLst/>
            </a:prstGeom>
            <a:grpFill/>
            <a:ln w="9525">
              <a:solidFill>
                <a:srgbClr val="DDDDDD"/>
              </a:solidFill>
              <a:round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endParaRPr lang="en-US" dirty="0"/>
            </a:p>
          </p:txBody>
        </p:sp>
        <p:grpSp>
          <p:nvGrpSpPr>
            <p:cNvPr id="35908" name="Group 68"/>
            <p:cNvGrpSpPr>
              <a:grpSpLocks/>
            </p:cNvGrpSpPr>
            <p:nvPr/>
          </p:nvGrpSpPr>
          <p:grpSpPr bwMode="auto">
            <a:xfrm rot="-2288454">
              <a:off x="3682" y="1034"/>
              <a:ext cx="348" cy="356"/>
              <a:chOff x="887" y="2040"/>
              <a:chExt cx="433" cy="422"/>
            </a:xfrm>
            <a:grpFill/>
          </p:grpSpPr>
          <p:pic>
            <p:nvPicPr>
              <p:cNvPr id="35909" name="Picture 69" descr="circuler_1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gray">
              <a:xfrm>
                <a:off x="887" y="2040"/>
                <a:ext cx="430" cy="420"/>
              </a:xfrm>
              <a:prstGeom prst="rect">
                <a:avLst/>
              </a:prstGeom>
              <a:grpFill/>
              <a:extLst/>
            </p:spPr>
          </p:pic>
          <p:sp>
            <p:nvSpPr>
              <p:cNvPr id="35910" name="Oval 70"/>
              <p:cNvSpPr>
                <a:spLocks noChangeArrowheads="1"/>
              </p:cNvSpPr>
              <p:nvPr/>
            </p:nvSpPr>
            <p:spPr bwMode="gray">
              <a:xfrm>
                <a:off x="887" y="2040"/>
                <a:ext cx="433" cy="422"/>
              </a:xfrm>
              <a:prstGeom prst="ellipse">
                <a:avLst/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pic>
            <p:nvPicPr>
              <p:cNvPr id="35911" name="Picture 71" descr="Picture2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gray">
              <a:xfrm>
                <a:off x="930" y="2044"/>
                <a:ext cx="345" cy="149"/>
              </a:xfrm>
              <a:prstGeom prst="rect">
                <a:avLst/>
              </a:prstGeom>
              <a:grpFill/>
              <a:extLst/>
            </p:spPr>
          </p:pic>
        </p:grpSp>
        <p:pic>
          <p:nvPicPr>
            <p:cNvPr id="35927" name="Picture 87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015" t="9302" r="12404" b="12598"/>
            <a:stretch>
              <a:fillRect/>
            </a:stretch>
          </p:blipFill>
          <p:spPr bwMode="gray">
            <a:xfrm>
              <a:off x="3676" y="1020"/>
              <a:ext cx="359" cy="370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35931" name="Group 91"/>
          <p:cNvGrpSpPr>
            <a:grpSpLocks/>
          </p:cNvGrpSpPr>
          <p:nvPr/>
        </p:nvGrpSpPr>
        <p:grpSpPr bwMode="auto">
          <a:xfrm>
            <a:off x="3200400" y="4940300"/>
            <a:ext cx="393700" cy="393700"/>
            <a:chOff x="4213" y="1006"/>
            <a:chExt cx="416" cy="416"/>
          </a:xfrm>
          <a:solidFill>
            <a:srgbClr val="00B0F0"/>
          </a:solidFill>
        </p:grpSpPr>
        <p:sp>
          <p:nvSpPr>
            <p:cNvPr id="35912" name="Oval 72"/>
            <p:cNvSpPr>
              <a:spLocks noChangeArrowheads="1"/>
            </p:cNvSpPr>
            <p:nvPr/>
          </p:nvSpPr>
          <p:spPr bwMode="gray">
            <a:xfrm>
              <a:off x="4213" y="1006"/>
              <a:ext cx="416" cy="416"/>
            </a:xfrm>
            <a:prstGeom prst="ellipse">
              <a:avLst/>
            </a:prstGeom>
            <a:grpFill/>
            <a:ln w="9525">
              <a:solidFill>
                <a:srgbClr val="DDDDDD"/>
              </a:solidFill>
              <a:round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endParaRPr lang="en-US" dirty="0"/>
            </a:p>
          </p:txBody>
        </p:sp>
        <p:grpSp>
          <p:nvGrpSpPr>
            <p:cNvPr id="35913" name="Group 73"/>
            <p:cNvGrpSpPr>
              <a:grpSpLocks/>
            </p:cNvGrpSpPr>
            <p:nvPr/>
          </p:nvGrpSpPr>
          <p:grpSpPr bwMode="auto">
            <a:xfrm rot="-2288454">
              <a:off x="4248" y="1034"/>
              <a:ext cx="348" cy="356"/>
              <a:chOff x="887" y="2040"/>
              <a:chExt cx="433" cy="422"/>
            </a:xfrm>
            <a:grpFill/>
          </p:grpSpPr>
          <p:pic>
            <p:nvPicPr>
              <p:cNvPr id="35914" name="Picture 74" descr="circuler_1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gray">
              <a:xfrm>
                <a:off x="887" y="2040"/>
                <a:ext cx="430" cy="420"/>
              </a:xfrm>
              <a:prstGeom prst="rect">
                <a:avLst/>
              </a:prstGeom>
              <a:grpFill/>
              <a:extLst/>
            </p:spPr>
          </p:pic>
          <p:sp>
            <p:nvSpPr>
              <p:cNvPr id="35915" name="Oval 75"/>
              <p:cNvSpPr>
                <a:spLocks noChangeArrowheads="1"/>
              </p:cNvSpPr>
              <p:nvPr/>
            </p:nvSpPr>
            <p:spPr bwMode="gray">
              <a:xfrm>
                <a:off x="887" y="2040"/>
                <a:ext cx="433" cy="422"/>
              </a:xfrm>
              <a:prstGeom prst="ellipse">
                <a:avLst/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pic>
            <p:nvPicPr>
              <p:cNvPr id="35916" name="Picture 76" descr="Picture2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gray">
              <a:xfrm>
                <a:off x="930" y="2044"/>
                <a:ext cx="345" cy="149"/>
              </a:xfrm>
              <a:prstGeom prst="rect">
                <a:avLst/>
              </a:prstGeom>
              <a:grpFill/>
              <a:extLst/>
            </p:spPr>
          </p:pic>
        </p:grpSp>
        <p:pic>
          <p:nvPicPr>
            <p:cNvPr id="35928" name="Picture 88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015" t="9302" r="12404" b="12598"/>
            <a:stretch>
              <a:fillRect/>
            </a:stretch>
          </p:blipFill>
          <p:spPr bwMode="gray">
            <a:xfrm>
              <a:off x="4240" y="1020"/>
              <a:ext cx="359" cy="370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5" name="Striped Right Arrow 4"/>
          <p:cNvSpPr/>
          <p:nvPr/>
        </p:nvSpPr>
        <p:spPr bwMode="auto">
          <a:xfrm rot="10800000">
            <a:off x="4648200" y="5271984"/>
            <a:ext cx="1143000" cy="507548"/>
          </a:xfrm>
          <a:prstGeom prst="stripedRightArrow">
            <a:avLst/>
          </a:prstGeom>
          <a:ln w="9525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perspectiveContrastingRightFacing"/>
            <a:lightRig rig="threePt" dir="t"/>
          </a:scene3d>
          <a:sp3d>
            <a:bevelT prst="slope"/>
          </a:sp3d>
        </p:spPr>
        <p:style>
          <a:lnRef idx="0">
            <a:scrgbClr r="0" g="0" b="0"/>
          </a:lnRef>
          <a:fillRef idx="1003">
            <a:schemeClr val="dk2"/>
          </a:fillRef>
          <a:effectRef idx="0">
            <a:scrgbClr r="0" g="0" b="0"/>
          </a:effectRef>
          <a:fontRef idx="major"/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55" name="Picture 59" descr="C:\Users\VOTINH\Desktop\HIT-hk2-N3\Logo HIT\HIT-Big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4694" y="5800298"/>
            <a:ext cx="1611954" cy="1209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Rectangle 12"/>
          <p:cNvSpPr>
            <a:spLocks noChangeArrowheads="1"/>
          </p:cNvSpPr>
          <p:nvPr/>
        </p:nvSpPr>
        <p:spPr bwMode="black">
          <a:xfrm>
            <a:off x="3386137" y="5410200"/>
            <a:ext cx="355282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lvl="0"/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43" name="Line 13"/>
          <p:cNvSpPr>
            <a:spLocks noChangeShapeType="1"/>
          </p:cNvSpPr>
          <p:nvPr/>
        </p:nvSpPr>
        <p:spPr bwMode="black">
          <a:xfrm>
            <a:off x="2819400" y="5808228"/>
            <a:ext cx="4800600" cy="0"/>
          </a:xfrm>
          <a:prstGeom prst="line">
            <a:avLst/>
          </a:prstGeom>
          <a:noFill/>
          <a:ln w="28575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grpSp>
        <p:nvGrpSpPr>
          <p:cNvPr id="44" name="Group 91"/>
          <p:cNvGrpSpPr>
            <a:grpSpLocks/>
          </p:cNvGrpSpPr>
          <p:nvPr/>
        </p:nvGrpSpPr>
        <p:grpSpPr bwMode="auto">
          <a:xfrm>
            <a:off x="2667000" y="5416116"/>
            <a:ext cx="393700" cy="393700"/>
            <a:chOff x="4213" y="1006"/>
            <a:chExt cx="416" cy="416"/>
          </a:xfrm>
          <a:solidFill>
            <a:srgbClr val="FF0000"/>
          </a:solidFill>
        </p:grpSpPr>
        <p:sp>
          <p:nvSpPr>
            <p:cNvPr id="45" name="Oval 72"/>
            <p:cNvSpPr>
              <a:spLocks noChangeArrowheads="1"/>
            </p:cNvSpPr>
            <p:nvPr/>
          </p:nvSpPr>
          <p:spPr bwMode="gray">
            <a:xfrm>
              <a:off x="4213" y="1006"/>
              <a:ext cx="416" cy="416"/>
            </a:xfrm>
            <a:prstGeom prst="ellipse">
              <a:avLst/>
            </a:prstGeom>
            <a:grpFill/>
            <a:ln w="9525">
              <a:solidFill>
                <a:srgbClr val="DDDDDD"/>
              </a:solidFill>
              <a:round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endParaRPr lang="en-US" dirty="0"/>
            </a:p>
          </p:txBody>
        </p:sp>
        <p:grpSp>
          <p:nvGrpSpPr>
            <p:cNvPr id="46" name="Group 73"/>
            <p:cNvGrpSpPr>
              <a:grpSpLocks/>
            </p:cNvGrpSpPr>
            <p:nvPr/>
          </p:nvGrpSpPr>
          <p:grpSpPr bwMode="auto">
            <a:xfrm rot="-2288454">
              <a:off x="4248" y="1034"/>
              <a:ext cx="348" cy="356"/>
              <a:chOff x="887" y="2040"/>
              <a:chExt cx="433" cy="422"/>
            </a:xfrm>
            <a:grpFill/>
          </p:grpSpPr>
          <p:pic>
            <p:nvPicPr>
              <p:cNvPr id="48" name="Picture 74" descr="circuler_1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gray">
              <a:xfrm>
                <a:off x="887" y="2040"/>
                <a:ext cx="430" cy="420"/>
              </a:xfrm>
              <a:prstGeom prst="rect">
                <a:avLst/>
              </a:prstGeom>
              <a:grpFill/>
              <a:extLst/>
            </p:spPr>
          </p:pic>
          <p:sp>
            <p:nvSpPr>
              <p:cNvPr id="49" name="Oval 75"/>
              <p:cNvSpPr>
                <a:spLocks noChangeArrowheads="1"/>
              </p:cNvSpPr>
              <p:nvPr/>
            </p:nvSpPr>
            <p:spPr bwMode="gray">
              <a:xfrm>
                <a:off x="887" y="2040"/>
                <a:ext cx="433" cy="422"/>
              </a:xfrm>
              <a:prstGeom prst="ellipse">
                <a:avLst/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pic>
            <p:nvPicPr>
              <p:cNvPr id="50" name="Picture 76" descr="Picture2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gray">
              <a:xfrm>
                <a:off x="930" y="2044"/>
                <a:ext cx="345" cy="149"/>
              </a:xfrm>
              <a:prstGeom prst="rect">
                <a:avLst/>
              </a:prstGeom>
              <a:grpFill/>
              <a:extLst/>
            </p:spPr>
          </p:pic>
        </p:grpSp>
        <p:pic>
          <p:nvPicPr>
            <p:cNvPr id="47" name="Picture 88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015" t="9302" r="12404" b="12598"/>
            <a:stretch>
              <a:fillRect/>
            </a:stretch>
          </p:blipFill>
          <p:spPr bwMode="gray">
            <a:xfrm>
              <a:off x="4240" y="1020"/>
              <a:ext cx="359" cy="370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51" name="Rectangle 12"/>
          <p:cNvSpPr>
            <a:spLocks noChangeArrowheads="1"/>
          </p:cNvSpPr>
          <p:nvPr/>
        </p:nvSpPr>
        <p:spPr bwMode="black">
          <a:xfrm>
            <a:off x="4244760" y="4324784"/>
            <a:ext cx="355282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lvl="0"/>
            <a:r>
              <a:rPr lang="en-US" dirty="0" smtClean="0"/>
              <a:t>Testing Plan</a:t>
            </a:r>
            <a:endParaRPr lang="en-US" dirty="0"/>
          </a:p>
        </p:txBody>
      </p:sp>
      <p:sp>
        <p:nvSpPr>
          <p:cNvPr id="52" name="Line 13"/>
          <p:cNvSpPr>
            <a:spLocks noChangeShapeType="1"/>
          </p:cNvSpPr>
          <p:nvPr/>
        </p:nvSpPr>
        <p:spPr bwMode="black">
          <a:xfrm>
            <a:off x="3678023" y="4722812"/>
            <a:ext cx="4800600" cy="0"/>
          </a:xfrm>
          <a:prstGeom prst="line">
            <a:avLst/>
          </a:prstGeom>
          <a:noFill/>
          <a:ln w="28575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grpSp>
        <p:nvGrpSpPr>
          <p:cNvPr id="53" name="Group 91"/>
          <p:cNvGrpSpPr>
            <a:grpSpLocks/>
          </p:cNvGrpSpPr>
          <p:nvPr/>
        </p:nvGrpSpPr>
        <p:grpSpPr bwMode="auto">
          <a:xfrm>
            <a:off x="3525623" y="4330700"/>
            <a:ext cx="393700" cy="393700"/>
            <a:chOff x="4213" y="1006"/>
            <a:chExt cx="416" cy="416"/>
          </a:xfrm>
          <a:solidFill>
            <a:srgbClr val="FFC000"/>
          </a:solidFill>
        </p:grpSpPr>
        <p:sp>
          <p:nvSpPr>
            <p:cNvPr id="54" name="Oval 72"/>
            <p:cNvSpPr>
              <a:spLocks noChangeArrowheads="1"/>
            </p:cNvSpPr>
            <p:nvPr/>
          </p:nvSpPr>
          <p:spPr bwMode="gray">
            <a:xfrm>
              <a:off x="4213" y="1006"/>
              <a:ext cx="416" cy="416"/>
            </a:xfrm>
            <a:prstGeom prst="ellipse">
              <a:avLst/>
            </a:prstGeom>
            <a:grpFill/>
            <a:ln w="9525">
              <a:solidFill>
                <a:srgbClr val="DDDDDD"/>
              </a:solidFill>
              <a:round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endParaRPr lang="en-US" dirty="0"/>
            </a:p>
          </p:txBody>
        </p:sp>
        <p:grpSp>
          <p:nvGrpSpPr>
            <p:cNvPr id="56" name="Group 73"/>
            <p:cNvGrpSpPr>
              <a:grpSpLocks/>
            </p:cNvGrpSpPr>
            <p:nvPr/>
          </p:nvGrpSpPr>
          <p:grpSpPr bwMode="auto">
            <a:xfrm rot="-2288454">
              <a:off x="4248" y="1034"/>
              <a:ext cx="348" cy="356"/>
              <a:chOff x="887" y="2040"/>
              <a:chExt cx="433" cy="422"/>
            </a:xfrm>
            <a:grpFill/>
          </p:grpSpPr>
          <p:pic>
            <p:nvPicPr>
              <p:cNvPr id="58" name="Picture 74" descr="circuler_1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gray">
              <a:xfrm>
                <a:off x="887" y="2040"/>
                <a:ext cx="430" cy="420"/>
              </a:xfrm>
              <a:prstGeom prst="rect">
                <a:avLst/>
              </a:prstGeom>
              <a:grpFill/>
              <a:extLst/>
            </p:spPr>
          </p:pic>
          <p:sp>
            <p:nvSpPr>
              <p:cNvPr id="59" name="Oval 75"/>
              <p:cNvSpPr>
                <a:spLocks noChangeArrowheads="1"/>
              </p:cNvSpPr>
              <p:nvPr/>
            </p:nvSpPr>
            <p:spPr bwMode="gray">
              <a:xfrm>
                <a:off x="887" y="2040"/>
                <a:ext cx="433" cy="422"/>
              </a:xfrm>
              <a:prstGeom prst="ellipse">
                <a:avLst/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pic>
            <p:nvPicPr>
              <p:cNvPr id="60" name="Picture 76" descr="Picture2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gray">
              <a:xfrm>
                <a:off x="930" y="2044"/>
                <a:ext cx="345" cy="149"/>
              </a:xfrm>
              <a:prstGeom prst="rect">
                <a:avLst/>
              </a:prstGeom>
              <a:grpFill/>
              <a:extLst/>
            </p:spPr>
          </p:pic>
        </p:grpSp>
        <p:pic>
          <p:nvPicPr>
            <p:cNvPr id="57" name="Picture 88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015" t="9302" r="12404" b="12598"/>
            <a:stretch>
              <a:fillRect/>
            </a:stretch>
          </p:blipFill>
          <p:spPr bwMode="gray">
            <a:xfrm>
              <a:off x="4240" y="1020"/>
              <a:ext cx="359" cy="370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61" name="Rectangle 12"/>
          <p:cNvSpPr>
            <a:spLocks noChangeArrowheads="1"/>
          </p:cNvSpPr>
          <p:nvPr/>
        </p:nvSpPr>
        <p:spPr bwMode="black">
          <a:xfrm>
            <a:off x="4432514" y="3710916"/>
            <a:ext cx="355282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lvl="0"/>
            <a:r>
              <a:rPr lang="en-US" dirty="0"/>
              <a:t>Software Design Specification</a:t>
            </a:r>
          </a:p>
        </p:txBody>
      </p:sp>
      <p:sp>
        <p:nvSpPr>
          <p:cNvPr id="62" name="Line 13"/>
          <p:cNvSpPr>
            <a:spLocks noChangeShapeType="1"/>
          </p:cNvSpPr>
          <p:nvPr/>
        </p:nvSpPr>
        <p:spPr bwMode="black">
          <a:xfrm>
            <a:off x="3886200" y="4166528"/>
            <a:ext cx="4800600" cy="0"/>
          </a:xfrm>
          <a:prstGeom prst="line">
            <a:avLst/>
          </a:prstGeom>
          <a:noFill/>
          <a:ln w="28575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grpSp>
        <p:nvGrpSpPr>
          <p:cNvPr id="63" name="Group 91"/>
          <p:cNvGrpSpPr>
            <a:grpSpLocks/>
          </p:cNvGrpSpPr>
          <p:nvPr/>
        </p:nvGrpSpPr>
        <p:grpSpPr bwMode="auto">
          <a:xfrm>
            <a:off x="3713377" y="3716832"/>
            <a:ext cx="393700" cy="393700"/>
            <a:chOff x="4213" y="1006"/>
            <a:chExt cx="416" cy="416"/>
          </a:xfrm>
          <a:solidFill>
            <a:srgbClr val="38A3B2"/>
          </a:solidFill>
        </p:grpSpPr>
        <p:sp>
          <p:nvSpPr>
            <p:cNvPr id="64" name="Oval 72"/>
            <p:cNvSpPr>
              <a:spLocks noChangeArrowheads="1"/>
            </p:cNvSpPr>
            <p:nvPr/>
          </p:nvSpPr>
          <p:spPr bwMode="gray">
            <a:xfrm>
              <a:off x="4213" y="1006"/>
              <a:ext cx="416" cy="416"/>
            </a:xfrm>
            <a:prstGeom prst="ellipse">
              <a:avLst/>
            </a:prstGeom>
            <a:grpFill/>
            <a:ln w="9525">
              <a:solidFill>
                <a:srgbClr val="DDDDDD"/>
              </a:solidFill>
              <a:round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endParaRPr lang="en-US" dirty="0"/>
            </a:p>
          </p:txBody>
        </p:sp>
        <p:grpSp>
          <p:nvGrpSpPr>
            <p:cNvPr id="65" name="Group 73"/>
            <p:cNvGrpSpPr>
              <a:grpSpLocks/>
            </p:cNvGrpSpPr>
            <p:nvPr/>
          </p:nvGrpSpPr>
          <p:grpSpPr bwMode="auto">
            <a:xfrm rot="-2288454">
              <a:off x="4248" y="1034"/>
              <a:ext cx="348" cy="356"/>
              <a:chOff x="887" y="2040"/>
              <a:chExt cx="433" cy="422"/>
            </a:xfrm>
            <a:grpFill/>
          </p:grpSpPr>
          <p:pic>
            <p:nvPicPr>
              <p:cNvPr id="67" name="Picture 74" descr="circuler_1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gray">
              <a:xfrm>
                <a:off x="887" y="2040"/>
                <a:ext cx="430" cy="420"/>
              </a:xfrm>
              <a:prstGeom prst="rect">
                <a:avLst/>
              </a:prstGeom>
              <a:grpFill/>
              <a:extLst/>
            </p:spPr>
          </p:pic>
          <p:sp>
            <p:nvSpPr>
              <p:cNvPr id="68" name="Oval 75"/>
              <p:cNvSpPr>
                <a:spLocks noChangeArrowheads="1"/>
              </p:cNvSpPr>
              <p:nvPr/>
            </p:nvSpPr>
            <p:spPr bwMode="gray">
              <a:xfrm>
                <a:off x="887" y="2040"/>
                <a:ext cx="433" cy="422"/>
              </a:xfrm>
              <a:prstGeom prst="ellipse">
                <a:avLst/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pic>
            <p:nvPicPr>
              <p:cNvPr id="69" name="Picture 76" descr="Picture2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gray">
              <a:xfrm>
                <a:off x="930" y="2044"/>
                <a:ext cx="345" cy="149"/>
              </a:xfrm>
              <a:prstGeom prst="rect">
                <a:avLst/>
              </a:prstGeom>
              <a:grpFill/>
              <a:extLst/>
            </p:spPr>
          </p:pic>
        </p:grpSp>
        <p:pic>
          <p:nvPicPr>
            <p:cNvPr id="66" name="Picture 88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015" t="9302" r="12404" b="12598"/>
            <a:stretch>
              <a:fillRect/>
            </a:stretch>
          </p:blipFill>
          <p:spPr bwMode="gray">
            <a:xfrm>
              <a:off x="4240" y="1020"/>
              <a:ext cx="359" cy="370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797125192"/>
      </p:ext>
    </p:extLst>
  </p:cSld>
  <p:clrMapOvr>
    <a:masterClrMapping/>
  </p:clrMapOvr>
  <p:transition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58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58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59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59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59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59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59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59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59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59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58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58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58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58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58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58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58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58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58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58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58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58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58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58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58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58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844" grpId="0" animBg="1"/>
      <p:bldP spid="35848" grpId="0"/>
      <p:bldP spid="35849" grpId="0" animBg="1"/>
      <p:bldP spid="35850" grpId="0"/>
      <p:bldP spid="35851" grpId="0" animBg="1"/>
      <p:bldP spid="35852" grpId="0"/>
      <p:bldP spid="35853" grpId="0" animBg="1"/>
      <p:bldP spid="35854" grpId="0"/>
      <p:bldP spid="5" grpId="0" animBg="1"/>
      <p:bldP spid="42" grpId="0"/>
      <p:bldP spid="43" grpId="0" animBg="1"/>
      <p:bldP spid="51" grpId="0"/>
      <p:bldP spid="52" grpId="0" animBg="1"/>
      <p:bldP spid="61" grpId="0"/>
      <p:bldP spid="62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WordArt 2"/>
          <p:cNvSpPr>
            <a:spLocks noChangeArrowheads="1" noChangeShapeType="1" noTextEdit="1"/>
          </p:cNvSpPr>
          <p:nvPr/>
        </p:nvSpPr>
        <p:spPr bwMode="gray">
          <a:xfrm>
            <a:off x="4343400" y="2667000"/>
            <a:ext cx="4800600" cy="12192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3600" kern="10" dirty="0" smtClean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FFFFFF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  <a:latin typeface="+mj-lt"/>
                <a:ea typeface="Verdana"/>
                <a:cs typeface="Verdana"/>
              </a:rPr>
              <a:t>Thanks </a:t>
            </a:r>
          </a:p>
          <a:p>
            <a:pPr algn="ctr"/>
            <a:r>
              <a:rPr lang="en-US" sz="3600" kern="10" dirty="0" smtClean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FFFFFF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  <a:latin typeface="+mj-lt"/>
                <a:ea typeface="Verdana"/>
                <a:cs typeface="Verdana"/>
              </a:rPr>
              <a:t>for your listening!</a:t>
            </a:r>
            <a:endParaRPr lang="en-US" sz="3600" kern="10" dirty="0">
              <a:ln w="31550" cmpd="sng">
                <a:gradFill>
                  <a:gsLst>
                    <a:gs pos="25000">
                      <a:schemeClr val="accent1">
                        <a:shade val="25000"/>
                        <a:satMod val="190000"/>
                      </a:schemeClr>
                    </a:gs>
                    <a:gs pos="80000">
                      <a:schemeClr val="accent1">
                        <a:tint val="75000"/>
                        <a:satMod val="190000"/>
                      </a:schemeClr>
                    </a:gs>
                  </a:gsLst>
                  <a:lin ang="5400000"/>
                </a:gradFill>
                <a:prstDash val="solid"/>
              </a:ln>
              <a:solidFill>
                <a:srgbClr val="FFFFFF"/>
              </a:solidFill>
              <a:effectLst>
                <a:outerShdw blurRad="41275" dist="12700" dir="12000000" algn="tl" rotWithShape="0">
                  <a:srgbClr val="000000">
                    <a:alpha val="40000"/>
                  </a:srgbClr>
                </a:outerShdw>
              </a:effectLst>
              <a:latin typeface="+mj-lt"/>
              <a:ea typeface="Verdana"/>
              <a:cs typeface="Verdana"/>
            </a:endParaRPr>
          </a:p>
        </p:txBody>
      </p:sp>
      <p:pic>
        <p:nvPicPr>
          <p:cNvPr id="7" name="Picture 59" descr="C:\Users\VOTINH\Desktop\HIT-hk2-N3\Logo HIT\HIT-Bi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4158566"/>
            <a:ext cx="3629305" cy="2722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65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1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56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 smtClean="0"/>
              <a:t>Introduction to </a:t>
            </a:r>
            <a:r>
              <a:rPr lang="en-US" dirty="0" smtClean="0"/>
              <a:t>SRM </a:t>
            </a:r>
            <a:r>
              <a:rPr lang="en-US" dirty="0" smtClean="0"/>
              <a:t>System</a:t>
            </a:r>
            <a:endParaRPr 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762000" y="2362200"/>
            <a:ext cx="8001000" cy="4191000"/>
          </a:xfrm>
        </p:spPr>
        <p:txBody>
          <a:bodyPr/>
          <a:lstStyle/>
          <a:p>
            <a:pPr marL="0" indent="0">
              <a:buNone/>
            </a:pPr>
            <a:endParaRPr lang="en-US" sz="1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44494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ash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89" name="Picture 49" descr="arrow_metal01"/>
          <p:cNvPicPr>
            <a:picLocks noChangeAspect="1" noChangeArrowheads="1"/>
          </p:cNvPicPr>
          <p:nvPr/>
        </p:nvPicPr>
        <p:blipFill>
          <a:blip r:embed="rId2">
            <a:lum contras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209800"/>
            <a:ext cx="2741613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844" name="Line 4"/>
          <p:cNvSpPr>
            <a:spLocks noChangeShapeType="1"/>
          </p:cNvSpPr>
          <p:nvPr/>
        </p:nvSpPr>
        <p:spPr bwMode="black">
          <a:xfrm>
            <a:off x="2749550" y="2208212"/>
            <a:ext cx="4800600" cy="0"/>
          </a:xfrm>
          <a:prstGeom prst="line">
            <a:avLst/>
          </a:prstGeom>
          <a:noFill/>
          <a:ln w="28575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35847" name="Rectangle 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5848" name="Rectangle 8"/>
          <p:cNvSpPr>
            <a:spLocks noChangeArrowheads="1"/>
          </p:cNvSpPr>
          <p:nvPr/>
        </p:nvSpPr>
        <p:spPr bwMode="black">
          <a:xfrm>
            <a:off x="3435350" y="1827212"/>
            <a:ext cx="355282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lvl="0"/>
            <a:r>
              <a:rPr lang="en-US" dirty="0" smtClean="0"/>
              <a:t>Project Summary </a:t>
            </a:r>
            <a:endParaRPr lang="en-US" dirty="0"/>
          </a:p>
        </p:txBody>
      </p:sp>
      <p:sp>
        <p:nvSpPr>
          <p:cNvPr id="35849" name="Line 9"/>
          <p:cNvSpPr>
            <a:spLocks noChangeShapeType="1"/>
          </p:cNvSpPr>
          <p:nvPr/>
        </p:nvSpPr>
        <p:spPr bwMode="black">
          <a:xfrm>
            <a:off x="3352800" y="2840644"/>
            <a:ext cx="4800600" cy="0"/>
          </a:xfrm>
          <a:prstGeom prst="line">
            <a:avLst/>
          </a:prstGeom>
          <a:noFill/>
          <a:ln w="28575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35850" name="Rectangle 10"/>
          <p:cNvSpPr>
            <a:spLocks noChangeArrowheads="1"/>
          </p:cNvSpPr>
          <p:nvPr/>
        </p:nvSpPr>
        <p:spPr bwMode="black">
          <a:xfrm>
            <a:off x="4245328" y="3087469"/>
            <a:ext cx="398427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lvl="0"/>
            <a:r>
              <a:rPr lang="en-US" dirty="0" smtClean="0"/>
              <a:t>Software Architecture </a:t>
            </a:r>
            <a:r>
              <a:rPr lang="en-US" dirty="0"/>
              <a:t>Document</a:t>
            </a:r>
          </a:p>
        </p:txBody>
      </p:sp>
      <p:sp>
        <p:nvSpPr>
          <p:cNvPr id="35851" name="Line 11"/>
          <p:cNvSpPr>
            <a:spLocks noChangeShapeType="1"/>
          </p:cNvSpPr>
          <p:nvPr/>
        </p:nvSpPr>
        <p:spPr bwMode="black">
          <a:xfrm>
            <a:off x="3733800" y="3475973"/>
            <a:ext cx="4800600" cy="0"/>
          </a:xfrm>
          <a:prstGeom prst="line">
            <a:avLst/>
          </a:prstGeom>
          <a:noFill/>
          <a:ln w="28575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35852" name="Rectangle 12"/>
          <p:cNvSpPr>
            <a:spLocks noChangeArrowheads="1"/>
          </p:cNvSpPr>
          <p:nvPr/>
        </p:nvSpPr>
        <p:spPr bwMode="black">
          <a:xfrm>
            <a:off x="3919537" y="4934384"/>
            <a:ext cx="355282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lvl="0"/>
            <a:r>
              <a:rPr lang="en-US" dirty="0" smtClean="0"/>
              <a:t>User Guide</a:t>
            </a:r>
            <a:endParaRPr lang="en-US" dirty="0"/>
          </a:p>
        </p:txBody>
      </p:sp>
      <p:sp>
        <p:nvSpPr>
          <p:cNvPr id="35853" name="Line 13"/>
          <p:cNvSpPr>
            <a:spLocks noChangeShapeType="1"/>
          </p:cNvSpPr>
          <p:nvPr/>
        </p:nvSpPr>
        <p:spPr bwMode="black">
          <a:xfrm>
            <a:off x="3352800" y="5332412"/>
            <a:ext cx="4800600" cy="0"/>
          </a:xfrm>
          <a:prstGeom prst="line">
            <a:avLst/>
          </a:prstGeom>
          <a:noFill/>
          <a:ln w="28575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35854" name="Rectangle 14"/>
          <p:cNvSpPr>
            <a:spLocks noChangeArrowheads="1"/>
          </p:cNvSpPr>
          <p:nvPr/>
        </p:nvSpPr>
        <p:spPr bwMode="black">
          <a:xfrm>
            <a:off x="3815900" y="2438400"/>
            <a:ext cx="355282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lvl="0"/>
            <a:r>
              <a:rPr lang="en-US" dirty="0" smtClean="0"/>
              <a:t>Project Plan</a:t>
            </a:r>
            <a:endParaRPr lang="en-US" dirty="0"/>
          </a:p>
        </p:txBody>
      </p:sp>
      <p:grpSp>
        <p:nvGrpSpPr>
          <p:cNvPr id="35934" name="Group 94"/>
          <p:cNvGrpSpPr>
            <a:grpSpLocks/>
          </p:cNvGrpSpPr>
          <p:nvPr/>
        </p:nvGrpSpPr>
        <p:grpSpPr bwMode="auto">
          <a:xfrm>
            <a:off x="2590800" y="1816100"/>
            <a:ext cx="393700" cy="393700"/>
            <a:chOff x="2543" y="1006"/>
            <a:chExt cx="416" cy="416"/>
          </a:xfrm>
          <a:solidFill>
            <a:schemeClr val="tx2">
              <a:lumMod val="40000"/>
              <a:lumOff val="60000"/>
            </a:schemeClr>
          </a:solidFill>
        </p:grpSpPr>
        <p:sp>
          <p:nvSpPr>
            <p:cNvPr id="35892" name="Oval 52"/>
            <p:cNvSpPr>
              <a:spLocks noChangeArrowheads="1"/>
            </p:cNvSpPr>
            <p:nvPr/>
          </p:nvSpPr>
          <p:spPr bwMode="gray">
            <a:xfrm>
              <a:off x="2543" y="1006"/>
              <a:ext cx="416" cy="416"/>
            </a:xfrm>
            <a:prstGeom prst="ellipse">
              <a:avLst/>
            </a:prstGeom>
            <a:grpFill/>
            <a:ln w="9525">
              <a:solidFill>
                <a:srgbClr val="DDDDDD"/>
              </a:solidFill>
              <a:round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endParaRPr lang="en-US" dirty="0"/>
            </a:p>
          </p:txBody>
        </p:sp>
        <p:grpSp>
          <p:nvGrpSpPr>
            <p:cNvPr id="35893" name="Group 53"/>
            <p:cNvGrpSpPr>
              <a:grpSpLocks/>
            </p:cNvGrpSpPr>
            <p:nvPr/>
          </p:nvGrpSpPr>
          <p:grpSpPr bwMode="auto">
            <a:xfrm rot="-2288454">
              <a:off x="2578" y="1034"/>
              <a:ext cx="348" cy="356"/>
              <a:chOff x="887" y="2040"/>
              <a:chExt cx="433" cy="422"/>
            </a:xfrm>
            <a:grpFill/>
          </p:grpSpPr>
          <p:pic>
            <p:nvPicPr>
              <p:cNvPr id="35894" name="Picture 54" descr="circuler_1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gray">
              <a:xfrm>
                <a:off x="887" y="2040"/>
                <a:ext cx="430" cy="420"/>
              </a:xfrm>
              <a:prstGeom prst="rect">
                <a:avLst/>
              </a:prstGeom>
              <a:grpFill/>
              <a:extLst/>
            </p:spPr>
          </p:pic>
          <p:sp>
            <p:nvSpPr>
              <p:cNvPr id="35895" name="Oval 55"/>
              <p:cNvSpPr>
                <a:spLocks noChangeArrowheads="1"/>
              </p:cNvSpPr>
              <p:nvPr/>
            </p:nvSpPr>
            <p:spPr bwMode="gray">
              <a:xfrm>
                <a:off x="887" y="2040"/>
                <a:ext cx="433" cy="422"/>
              </a:xfrm>
              <a:prstGeom prst="ellipse">
                <a:avLst/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pic>
            <p:nvPicPr>
              <p:cNvPr id="35896" name="Picture 56" descr="Picture2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gray">
              <a:xfrm>
                <a:off x="930" y="2044"/>
                <a:ext cx="345" cy="149"/>
              </a:xfrm>
              <a:prstGeom prst="rect">
                <a:avLst/>
              </a:prstGeom>
              <a:grpFill/>
              <a:extLst/>
            </p:spPr>
          </p:pic>
        </p:grpSp>
        <p:pic>
          <p:nvPicPr>
            <p:cNvPr id="35897" name="Picture 57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015" t="9302" r="12404" b="12598"/>
            <a:stretch>
              <a:fillRect/>
            </a:stretch>
          </p:blipFill>
          <p:spPr bwMode="gray">
            <a:xfrm>
              <a:off x="2570" y="1020"/>
              <a:ext cx="359" cy="370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35933" name="Group 93"/>
          <p:cNvGrpSpPr>
            <a:grpSpLocks/>
          </p:cNvGrpSpPr>
          <p:nvPr/>
        </p:nvGrpSpPr>
        <p:grpSpPr bwMode="auto">
          <a:xfrm>
            <a:off x="3216275" y="2461232"/>
            <a:ext cx="393700" cy="393700"/>
            <a:chOff x="3071" y="1006"/>
            <a:chExt cx="416" cy="416"/>
          </a:xfrm>
          <a:solidFill>
            <a:srgbClr val="00B050"/>
          </a:solidFill>
        </p:grpSpPr>
        <p:sp>
          <p:nvSpPr>
            <p:cNvPr id="35902" name="Oval 62"/>
            <p:cNvSpPr>
              <a:spLocks noChangeArrowheads="1"/>
            </p:cNvSpPr>
            <p:nvPr/>
          </p:nvSpPr>
          <p:spPr bwMode="gray">
            <a:xfrm>
              <a:off x="3071" y="1006"/>
              <a:ext cx="416" cy="416"/>
            </a:xfrm>
            <a:prstGeom prst="ellipse">
              <a:avLst/>
            </a:prstGeom>
            <a:grpFill/>
            <a:ln w="9525">
              <a:solidFill>
                <a:srgbClr val="DDDDDD"/>
              </a:solidFill>
              <a:round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endParaRPr lang="en-US" dirty="0"/>
            </a:p>
          </p:txBody>
        </p:sp>
        <p:grpSp>
          <p:nvGrpSpPr>
            <p:cNvPr id="35903" name="Group 63"/>
            <p:cNvGrpSpPr>
              <a:grpSpLocks/>
            </p:cNvGrpSpPr>
            <p:nvPr/>
          </p:nvGrpSpPr>
          <p:grpSpPr bwMode="auto">
            <a:xfrm rot="-2288454">
              <a:off x="3106" y="1034"/>
              <a:ext cx="348" cy="356"/>
              <a:chOff x="887" y="2040"/>
              <a:chExt cx="433" cy="422"/>
            </a:xfrm>
            <a:grpFill/>
          </p:grpSpPr>
          <p:pic>
            <p:nvPicPr>
              <p:cNvPr id="35904" name="Picture 64" descr="circuler_1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gray">
              <a:xfrm>
                <a:off x="887" y="2040"/>
                <a:ext cx="430" cy="420"/>
              </a:xfrm>
              <a:prstGeom prst="rect">
                <a:avLst/>
              </a:prstGeom>
              <a:grpFill/>
              <a:extLst/>
            </p:spPr>
          </p:pic>
          <p:sp>
            <p:nvSpPr>
              <p:cNvPr id="35905" name="Oval 65"/>
              <p:cNvSpPr>
                <a:spLocks noChangeArrowheads="1"/>
              </p:cNvSpPr>
              <p:nvPr/>
            </p:nvSpPr>
            <p:spPr bwMode="gray">
              <a:xfrm>
                <a:off x="887" y="2040"/>
                <a:ext cx="433" cy="422"/>
              </a:xfrm>
              <a:prstGeom prst="ellipse">
                <a:avLst/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pic>
            <p:nvPicPr>
              <p:cNvPr id="35906" name="Picture 66" descr="Picture2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gray">
              <a:xfrm>
                <a:off x="930" y="2044"/>
                <a:ext cx="345" cy="149"/>
              </a:xfrm>
              <a:prstGeom prst="rect">
                <a:avLst/>
              </a:prstGeom>
              <a:grpFill/>
              <a:extLst/>
            </p:spPr>
          </p:pic>
        </p:grpSp>
        <p:pic>
          <p:nvPicPr>
            <p:cNvPr id="35926" name="Picture 86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015" t="9302" r="12404" b="12598"/>
            <a:stretch>
              <a:fillRect/>
            </a:stretch>
          </p:blipFill>
          <p:spPr bwMode="gray">
            <a:xfrm>
              <a:off x="3098" y="1020"/>
              <a:ext cx="359" cy="370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35932" name="Group 92"/>
          <p:cNvGrpSpPr>
            <a:grpSpLocks/>
          </p:cNvGrpSpPr>
          <p:nvPr/>
        </p:nvGrpSpPr>
        <p:grpSpPr bwMode="auto">
          <a:xfrm>
            <a:off x="3570288" y="3093385"/>
            <a:ext cx="393700" cy="393700"/>
            <a:chOff x="3647" y="1006"/>
            <a:chExt cx="416" cy="416"/>
          </a:xfrm>
          <a:solidFill>
            <a:srgbClr val="7030A0"/>
          </a:solidFill>
        </p:grpSpPr>
        <p:sp>
          <p:nvSpPr>
            <p:cNvPr id="35907" name="Oval 67"/>
            <p:cNvSpPr>
              <a:spLocks noChangeArrowheads="1"/>
            </p:cNvSpPr>
            <p:nvPr/>
          </p:nvSpPr>
          <p:spPr bwMode="gray">
            <a:xfrm>
              <a:off x="3647" y="1006"/>
              <a:ext cx="416" cy="416"/>
            </a:xfrm>
            <a:prstGeom prst="ellipse">
              <a:avLst/>
            </a:prstGeom>
            <a:grpFill/>
            <a:ln w="9525">
              <a:solidFill>
                <a:srgbClr val="DDDDDD"/>
              </a:solidFill>
              <a:round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endParaRPr lang="en-US" dirty="0"/>
            </a:p>
          </p:txBody>
        </p:sp>
        <p:grpSp>
          <p:nvGrpSpPr>
            <p:cNvPr id="35908" name="Group 68"/>
            <p:cNvGrpSpPr>
              <a:grpSpLocks/>
            </p:cNvGrpSpPr>
            <p:nvPr/>
          </p:nvGrpSpPr>
          <p:grpSpPr bwMode="auto">
            <a:xfrm rot="-2288454">
              <a:off x="3682" y="1034"/>
              <a:ext cx="348" cy="356"/>
              <a:chOff x="887" y="2040"/>
              <a:chExt cx="433" cy="422"/>
            </a:xfrm>
            <a:grpFill/>
          </p:grpSpPr>
          <p:pic>
            <p:nvPicPr>
              <p:cNvPr id="35909" name="Picture 69" descr="circuler_1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gray">
              <a:xfrm>
                <a:off x="887" y="2040"/>
                <a:ext cx="430" cy="420"/>
              </a:xfrm>
              <a:prstGeom prst="rect">
                <a:avLst/>
              </a:prstGeom>
              <a:grpFill/>
              <a:extLst/>
            </p:spPr>
          </p:pic>
          <p:sp>
            <p:nvSpPr>
              <p:cNvPr id="35910" name="Oval 70"/>
              <p:cNvSpPr>
                <a:spLocks noChangeArrowheads="1"/>
              </p:cNvSpPr>
              <p:nvPr/>
            </p:nvSpPr>
            <p:spPr bwMode="gray">
              <a:xfrm>
                <a:off x="887" y="2040"/>
                <a:ext cx="433" cy="422"/>
              </a:xfrm>
              <a:prstGeom prst="ellipse">
                <a:avLst/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pic>
            <p:nvPicPr>
              <p:cNvPr id="35911" name="Picture 71" descr="Picture2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gray">
              <a:xfrm>
                <a:off x="930" y="2044"/>
                <a:ext cx="345" cy="149"/>
              </a:xfrm>
              <a:prstGeom prst="rect">
                <a:avLst/>
              </a:prstGeom>
              <a:grpFill/>
              <a:extLst/>
            </p:spPr>
          </p:pic>
        </p:grpSp>
        <p:pic>
          <p:nvPicPr>
            <p:cNvPr id="35927" name="Picture 87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015" t="9302" r="12404" b="12598"/>
            <a:stretch>
              <a:fillRect/>
            </a:stretch>
          </p:blipFill>
          <p:spPr bwMode="gray">
            <a:xfrm>
              <a:off x="3676" y="1020"/>
              <a:ext cx="359" cy="370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35931" name="Group 91"/>
          <p:cNvGrpSpPr>
            <a:grpSpLocks/>
          </p:cNvGrpSpPr>
          <p:nvPr/>
        </p:nvGrpSpPr>
        <p:grpSpPr bwMode="auto">
          <a:xfrm>
            <a:off x="3200400" y="4940300"/>
            <a:ext cx="393700" cy="393700"/>
            <a:chOff x="4213" y="1006"/>
            <a:chExt cx="416" cy="416"/>
          </a:xfrm>
          <a:solidFill>
            <a:srgbClr val="00B0F0"/>
          </a:solidFill>
        </p:grpSpPr>
        <p:sp>
          <p:nvSpPr>
            <p:cNvPr id="35912" name="Oval 72"/>
            <p:cNvSpPr>
              <a:spLocks noChangeArrowheads="1"/>
            </p:cNvSpPr>
            <p:nvPr/>
          </p:nvSpPr>
          <p:spPr bwMode="gray">
            <a:xfrm>
              <a:off x="4213" y="1006"/>
              <a:ext cx="416" cy="416"/>
            </a:xfrm>
            <a:prstGeom prst="ellipse">
              <a:avLst/>
            </a:prstGeom>
            <a:grpFill/>
            <a:ln w="9525">
              <a:solidFill>
                <a:srgbClr val="DDDDDD"/>
              </a:solidFill>
              <a:round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endParaRPr lang="en-US" dirty="0"/>
            </a:p>
          </p:txBody>
        </p:sp>
        <p:grpSp>
          <p:nvGrpSpPr>
            <p:cNvPr id="35913" name="Group 73"/>
            <p:cNvGrpSpPr>
              <a:grpSpLocks/>
            </p:cNvGrpSpPr>
            <p:nvPr/>
          </p:nvGrpSpPr>
          <p:grpSpPr bwMode="auto">
            <a:xfrm rot="-2288454">
              <a:off x="4248" y="1034"/>
              <a:ext cx="348" cy="356"/>
              <a:chOff x="887" y="2040"/>
              <a:chExt cx="433" cy="422"/>
            </a:xfrm>
            <a:grpFill/>
          </p:grpSpPr>
          <p:pic>
            <p:nvPicPr>
              <p:cNvPr id="35914" name="Picture 74" descr="circuler_1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gray">
              <a:xfrm>
                <a:off x="887" y="2040"/>
                <a:ext cx="430" cy="420"/>
              </a:xfrm>
              <a:prstGeom prst="rect">
                <a:avLst/>
              </a:prstGeom>
              <a:grpFill/>
              <a:extLst/>
            </p:spPr>
          </p:pic>
          <p:sp>
            <p:nvSpPr>
              <p:cNvPr id="35915" name="Oval 75"/>
              <p:cNvSpPr>
                <a:spLocks noChangeArrowheads="1"/>
              </p:cNvSpPr>
              <p:nvPr/>
            </p:nvSpPr>
            <p:spPr bwMode="gray">
              <a:xfrm>
                <a:off x="887" y="2040"/>
                <a:ext cx="433" cy="422"/>
              </a:xfrm>
              <a:prstGeom prst="ellipse">
                <a:avLst/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pic>
            <p:nvPicPr>
              <p:cNvPr id="35916" name="Picture 76" descr="Picture2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gray">
              <a:xfrm>
                <a:off x="930" y="2044"/>
                <a:ext cx="345" cy="149"/>
              </a:xfrm>
              <a:prstGeom prst="rect">
                <a:avLst/>
              </a:prstGeom>
              <a:grpFill/>
              <a:extLst/>
            </p:spPr>
          </p:pic>
        </p:grpSp>
        <p:pic>
          <p:nvPicPr>
            <p:cNvPr id="35928" name="Picture 88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015" t="9302" r="12404" b="12598"/>
            <a:stretch>
              <a:fillRect/>
            </a:stretch>
          </p:blipFill>
          <p:spPr bwMode="gray">
            <a:xfrm>
              <a:off x="4240" y="1020"/>
              <a:ext cx="359" cy="370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5" name="Striped Right Arrow 4"/>
          <p:cNvSpPr/>
          <p:nvPr/>
        </p:nvSpPr>
        <p:spPr bwMode="auto">
          <a:xfrm rot="10800000">
            <a:off x="5592312" y="2300184"/>
            <a:ext cx="1143000" cy="507548"/>
          </a:xfrm>
          <a:prstGeom prst="stripedRightArrow">
            <a:avLst/>
          </a:prstGeom>
          <a:ln w="9525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perspectiveContrastingRightFacing"/>
            <a:lightRig rig="threePt" dir="t"/>
          </a:scene3d>
          <a:sp3d>
            <a:bevelT prst="slope"/>
          </a:sp3d>
        </p:spPr>
        <p:style>
          <a:lnRef idx="0">
            <a:scrgbClr r="0" g="0" b="0"/>
          </a:lnRef>
          <a:fillRef idx="1003">
            <a:schemeClr val="dk2"/>
          </a:fillRef>
          <a:effectRef idx="0">
            <a:scrgbClr r="0" g="0" b="0"/>
          </a:effectRef>
          <a:fontRef idx="major"/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55" name="Picture 59" descr="C:\Users\VOTINH\Desktop\HIT-hk2-N3\Logo HIT\HIT-Big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4694" y="5800298"/>
            <a:ext cx="1611954" cy="1209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Rectangle 12"/>
          <p:cNvSpPr>
            <a:spLocks noChangeArrowheads="1"/>
          </p:cNvSpPr>
          <p:nvPr/>
        </p:nvSpPr>
        <p:spPr bwMode="black">
          <a:xfrm>
            <a:off x="3386137" y="5410200"/>
            <a:ext cx="355282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lvl="0"/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43" name="Line 13"/>
          <p:cNvSpPr>
            <a:spLocks noChangeShapeType="1"/>
          </p:cNvSpPr>
          <p:nvPr/>
        </p:nvSpPr>
        <p:spPr bwMode="black">
          <a:xfrm>
            <a:off x="2819400" y="5808228"/>
            <a:ext cx="4800600" cy="0"/>
          </a:xfrm>
          <a:prstGeom prst="line">
            <a:avLst/>
          </a:prstGeom>
          <a:noFill/>
          <a:ln w="28575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grpSp>
        <p:nvGrpSpPr>
          <p:cNvPr id="44" name="Group 91"/>
          <p:cNvGrpSpPr>
            <a:grpSpLocks/>
          </p:cNvGrpSpPr>
          <p:nvPr/>
        </p:nvGrpSpPr>
        <p:grpSpPr bwMode="auto">
          <a:xfrm>
            <a:off x="2667000" y="5416116"/>
            <a:ext cx="393700" cy="393700"/>
            <a:chOff x="4213" y="1006"/>
            <a:chExt cx="416" cy="416"/>
          </a:xfrm>
          <a:solidFill>
            <a:srgbClr val="FF0000"/>
          </a:solidFill>
        </p:grpSpPr>
        <p:sp>
          <p:nvSpPr>
            <p:cNvPr id="45" name="Oval 72"/>
            <p:cNvSpPr>
              <a:spLocks noChangeArrowheads="1"/>
            </p:cNvSpPr>
            <p:nvPr/>
          </p:nvSpPr>
          <p:spPr bwMode="gray">
            <a:xfrm>
              <a:off x="4213" y="1006"/>
              <a:ext cx="416" cy="416"/>
            </a:xfrm>
            <a:prstGeom prst="ellipse">
              <a:avLst/>
            </a:prstGeom>
            <a:grpFill/>
            <a:ln w="9525">
              <a:solidFill>
                <a:srgbClr val="DDDDDD"/>
              </a:solidFill>
              <a:round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endParaRPr lang="en-US" dirty="0"/>
            </a:p>
          </p:txBody>
        </p:sp>
        <p:grpSp>
          <p:nvGrpSpPr>
            <p:cNvPr id="46" name="Group 73"/>
            <p:cNvGrpSpPr>
              <a:grpSpLocks/>
            </p:cNvGrpSpPr>
            <p:nvPr/>
          </p:nvGrpSpPr>
          <p:grpSpPr bwMode="auto">
            <a:xfrm rot="-2288454">
              <a:off x="4248" y="1034"/>
              <a:ext cx="348" cy="356"/>
              <a:chOff x="887" y="2040"/>
              <a:chExt cx="433" cy="422"/>
            </a:xfrm>
            <a:grpFill/>
          </p:grpSpPr>
          <p:pic>
            <p:nvPicPr>
              <p:cNvPr id="48" name="Picture 74" descr="circuler_1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gray">
              <a:xfrm>
                <a:off x="887" y="2040"/>
                <a:ext cx="430" cy="420"/>
              </a:xfrm>
              <a:prstGeom prst="rect">
                <a:avLst/>
              </a:prstGeom>
              <a:grpFill/>
              <a:extLst/>
            </p:spPr>
          </p:pic>
          <p:sp>
            <p:nvSpPr>
              <p:cNvPr id="49" name="Oval 75"/>
              <p:cNvSpPr>
                <a:spLocks noChangeArrowheads="1"/>
              </p:cNvSpPr>
              <p:nvPr/>
            </p:nvSpPr>
            <p:spPr bwMode="gray">
              <a:xfrm>
                <a:off x="887" y="2040"/>
                <a:ext cx="433" cy="422"/>
              </a:xfrm>
              <a:prstGeom prst="ellipse">
                <a:avLst/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pic>
            <p:nvPicPr>
              <p:cNvPr id="50" name="Picture 76" descr="Picture2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gray">
              <a:xfrm>
                <a:off x="930" y="2044"/>
                <a:ext cx="345" cy="149"/>
              </a:xfrm>
              <a:prstGeom prst="rect">
                <a:avLst/>
              </a:prstGeom>
              <a:grpFill/>
              <a:extLst/>
            </p:spPr>
          </p:pic>
        </p:grpSp>
        <p:pic>
          <p:nvPicPr>
            <p:cNvPr id="47" name="Picture 88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015" t="9302" r="12404" b="12598"/>
            <a:stretch>
              <a:fillRect/>
            </a:stretch>
          </p:blipFill>
          <p:spPr bwMode="gray">
            <a:xfrm>
              <a:off x="4240" y="1020"/>
              <a:ext cx="359" cy="370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51" name="Rectangle 12"/>
          <p:cNvSpPr>
            <a:spLocks noChangeArrowheads="1"/>
          </p:cNvSpPr>
          <p:nvPr/>
        </p:nvSpPr>
        <p:spPr bwMode="black">
          <a:xfrm>
            <a:off x="4244760" y="4324784"/>
            <a:ext cx="355282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lvl="0"/>
            <a:r>
              <a:rPr lang="en-US" dirty="0" smtClean="0"/>
              <a:t>Testing Plan</a:t>
            </a:r>
            <a:endParaRPr lang="en-US" dirty="0"/>
          </a:p>
        </p:txBody>
      </p:sp>
      <p:sp>
        <p:nvSpPr>
          <p:cNvPr id="52" name="Line 13"/>
          <p:cNvSpPr>
            <a:spLocks noChangeShapeType="1"/>
          </p:cNvSpPr>
          <p:nvPr/>
        </p:nvSpPr>
        <p:spPr bwMode="black">
          <a:xfrm>
            <a:off x="3678023" y="4722812"/>
            <a:ext cx="4800600" cy="0"/>
          </a:xfrm>
          <a:prstGeom prst="line">
            <a:avLst/>
          </a:prstGeom>
          <a:noFill/>
          <a:ln w="28575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grpSp>
        <p:nvGrpSpPr>
          <p:cNvPr id="53" name="Group 91"/>
          <p:cNvGrpSpPr>
            <a:grpSpLocks/>
          </p:cNvGrpSpPr>
          <p:nvPr/>
        </p:nvGrpSpPr>
        <p:grpSpPr bwMode="auto">
          <a:xfrm>
            <a:off x="3525623" y="4330700"/>
            <a:ext cx="393700" cy="393700"/>
            <a:chOff x="4213" y="1006"/>
            <a:chExt cx="416" cy="416"/>
          </a:xfrm>
          <a:solidFill>
            <a:srgbClr val="FFC000"/>
          </a:solidFill>
        </p:grpSpPr>
        <p:sp>
          <p:nvSpPr>
            <p:cNvPr id="54" name="Oval 72"/>
            <p:cNvSpPr>
              <a:spLocks noChangeArrowheads="1"/>
            </p:cNvSpPr>
            <p:nvPr/>
          </p:nvSpPr>
          <p:spPr bwMode="gray">
            <a:xfrm>
              <a:off x="4213" y="1006"/>
              <a:ext cx="416" cy="416"/>
            </a:xfrm>
            <a:prstGeom prst="ellipse">
              <a:avLst/>
            </a:prstGeom>
            <a:grpFill/>
            <a:ln w="9525">
              <a:solidFill>
                <a:srgbClr val="DDDDDD"/>
              </a:solidFill>
              <a:round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endParaRPr lang="en-US" dirty="0"/>
            </a:p>
          </p:txBody>
        </p:sp>
        <p:grpSp>
          <p:nvGrpSpPr>
            <p:cNvPr id="56" name="Group 73"/>
            <p:cNvGrpSpPr>
              <a:grpSpLocks/>
            </p:cNvGrpSpPr>
            <p:nvPr/>
          </p:nvGrpSpPr>
          <p:grpSpPr bwMode="auto">
            <a:xfrm rot="-2288454">
              <a:off x="4248" y="1034"/>
              <a:ext cx="348" cy="356"/>
              <a:chOff x="887" y="2040"/>
              <a:chExt cx="433" cy="422"/>
            </a:xfrm>
            <a:grpFill/>
          </p:grpSpPr>
          <p:pic>
            <p:nvPicPr>
              <p:cNvPr id="58" name="Picture 74" descr="circuler_1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gray">
              <a:xfrm>
                <a:off x="887" y="2040"/>
                <a:ext cx="430" cy="420"/>
              </a:xfrm>
              <a:prstGeom prst="rect">
                <a:avLst/>
              </a:prstGeom>
              <a:grpFill/>
              <a:extLst/>
            </p:spPr>
          </p:pic>
          <p:sp>
            <p:nvSpPr>
              <p:cNvPr id="59" name="Oval 75"/>
              <p:cNvSpPr>
                <a:spLocks noChangeArrowheads="1"/>
              </p:cNvSpPr>
              <p:nvPr/>
            </p:nvSpPr>
            <p:spPr bwMode="gray">
              <a:xfrm>
                <a:off x="887" y="2040"/>
                <a:ext cx="433" cy="422"/>
              </a:xfrm>
              <a:prstGeom prst="ellipse">
                <a:avLst/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pic>
            <p:nvPicPr>
              <p:cNvPr id="60" name="Picture 76" descr="Picture2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gray">
              <a:xfrm>
                <a:off x="930" y="2044"/>
                <a:ext cx="345" cy="149"/>
              </a:xfrm>
              <a:prstGeom prst="rect">
                <a:avLst/>
              </a:prstGeom>
              <a:grpFill/>
              <a:extLst/>
            </p:spPr>
          </p:pic>
        </p:grpSp>
        <p:pic>
          <p:nvPicPr>
            <p:cNvPr id="57" name="Picture 88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015" t="9302" r="12404" b="12598"/>
            <a:stretch>
              <a:fillRect/>
            </a:stretch>
          </p:blipFill>
          <p:spPr bwMode="gray">
            <a:xfrm>
              <a:off x="4240" y="1020"/>
              <a:ext cx="359" cy="370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61" name="Rectangle 12"/>
          <p:cNvSpPr>
            <a:spLocks noChangeArrowheads="1"/>
          </p:cNvSpPr>
          <p:nvPr/>
        </p:nvSpPr>
        <p:spPr bwMode="black">
          <a:xfrm>
            <a:off x="4432514" y="3710916"/>
            <a:ext cx="355282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lvl="0"/>
            <a:r>
              <a:rPr lang="en-US" dirty="0"/>
              <a:t>Software Design Specification</a:t>
            </a:r>
          </a:p>
        </p:txBody>
      </p:sp>
      <p:sp>
        <p:nvSpPr>
          <p:cNvPr id="62" name="Line 13"/>
          <p:cNvSpPr>
            <a:spLocks noChangeShapeType="1"/>
          </p:cNvSpPr>
          <p:nvPr/>
        </p:nvSpPr>
        <p:spPr bwMode="black">
          <a:xfrm>
            <a:off x="3886200" y="4166528"/>
            <a:ext cx="4800600" cy="0"/>
          </a:xfrm>
          <a:prstGeom prst="line">
            <a:avLst/>
          </a:prstGeom>
          <a:noFill/>
          <a:ln w="28575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grpSp>
        <p:nvGrpSpPr>
          <p:cNvPr id="63" name="Group 91"/>
          <p:cNvGrpSpPr>
            <a:grpSpLocks/>
          </p:cNvGrpSpPr>
          <p:nvPr/>
        </p:nvGrpSpPr>
        <p:grpSpPr bwMode="auto">
          <a:xfrm>
            <a:off x="3713377" y="3716832"/>
            <a:ext cx="393700" cy="393700"/>
            <a:chOff x="4213" y="1006"/>
            <a:chExt cx="416" cy="416"/>
          </a:xfrm>
          <a:solidFill>
            <a:srgbClr val="38A3B2"/>
          </a:solidFill>
        </p:grpSpPr>
        <p:sp>
          <p:nvSpPr>
            <p:cNvPr id="64" name="Oval 72"/>
            <p:cNvSpPr>
              <a:spLocks noChangeArrowheads="1"/>
            </p:cNvSpPr>
            <p:nvPr/>
          </p:nvSpPr>
          <p:spPr bwMode="gray">
            <a:xfrm>
              <a:off x="4213" y="1006"/>
              <a:ext cx="416" cy="416"/>
            </a:xfrm>
            <a:prstGeom prst="ellipse">
              <a:avLst/>
            </a:prstGeom>
            <a:grpFill/>
            <a:ln w="9525">
              <a:solidFill>
                <a:srgbClr val="DDDDDD"/>
              </a:solidFill>
              <a:round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endParaRPr lang="en-US" dirty="0"/>
            </a:p>
          </p:txBody>
        </p:sp>
        <p:grpSp>
          <p:nvGrpSpPr>
            <p:cNvPr id="65" name="Group 73"/>
            <p:cNvGrpSpPr>
              <a:grpSpLocks/>
            </p:cNvGrpSpPr>
            <p:nvPr/>
          </p:nvGrpSpPr>
          <p:grpSpPr bwMode="auto">
            <a:xfrm rot="-2288454">
              <a:off x="4248" y="1034"/>
              <a:ext cx="348" cy="356"/>
              <a:chOff x="887" y="2040"/>
              <a:chExt cx="433" cy="422"/>
            </a:xfrm>
            <a:grpFill/>
          </p:grpSpPr>
          <p:pic>
            <p:nvPicPr>
              <p:cNvPr id="67" name="Picture 74" descr="circuler_1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gray">
              <a:xfrm>
                <a:off x="887" y="2040"/>
                <a:ext cx="430" cy="420"/>
              </a:xfrm>
              <a:prstGeom prst="rect">
                <a:avLst/>
              </a:prstGeom>
              <a:grpFill/>
              <a:extLst/>
            </p:spPr>
          </p:pic>
          <p:sp>
            <p:nvSpPr>
              <p:cNvPr id="68" name="Oval 75"/>
              <p:cNvSpPr>
                <a:spLocks noChangeArrowheads="1"/>
              </p:cNvSpPr>
              <p:nvPr/>
            </p:nvSpPr>
            <p:spPr bwMode="gray">
              <a:xfrm>
                <a:off x="887" y="2040"/>
                <a:ext cx="433" cy="422"/>
              </a:xfrm>
              <a:prstGeom prst="ellipse">
                <a:avLst/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pic>
            <p:nvPicPr>
              <p:cNvPr id="69" name="Picture 76" descr="Picture2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gray">
              <a:xfrm>
                <a:off x="930" y="2044"/>
                <a:ext cx="345" cy="149"/>
              </a:xfrm>
              <a:prstGeom prst="rect">
                <a:avLst/>
              </a:prstGeom>
              <a:grpFill/>
              <a:extLst/>
            </p:spPr>
          </p:pic>
        </p:grpSp>
        <p:pic>
          <p:nvPicPr>
            <p:cNvPr id="66" name="Picture 88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015" t="9302" r="12404" b="12598"/>
            <a:stretch>
              <a:fillRect/>
            </a:stretch>
          </p:blipFill>
          <p:spPr bwMode="gray">
            <a:xfrm>
              <a:off x="4240" y="1020"/>
              <a:ext cx="359" cy="370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320175299"/>
      </p:ext>
    </p:extLst>
  </p:cSld>
  <p:clrMapOvr>
    <a:masterClrMapping/>
  </p:clrMapOvr>
  <p:transition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58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58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59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59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59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59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59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59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59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59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58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58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58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58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58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58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58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58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58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58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58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58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58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58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58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58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844" grpId="0" animBg="1"/>
      <p:bldP spid="35848" grpId="0"/>
      <p:bldP spid="35849" grpId="0" animBg="1"/>
      <p:bldP spid="35850" grpId="0"/>
      <p:bldP spid="35851" grpId="0" animBg="1"/>
      <p:bldP spid="35852" grpId="0"/>
      <p:bldP spid="35853" grpId="0" animBg="1"/>
      <p:bldP spid="35854" grpId="0"/>
      <p:bldP spid="5" grpId="0" animBg="1"/>
      <p:bldP spid="42" grpId="0"/>
      <p:bldP spid="43" grpId="0" animBg="1"/>
      <p:bldP spid="51" grpId="0"/>
      <p:bldP spid="52" grpId="0" animBg="1"/>
      <p:bldP spid="61" grpId="0"/>
      <p:bldP spid="6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288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89" name="Picture 49" descr="arrow_metal01"/>
          <p:cNvPicPr>
            <a:picLocks noChangeAspect="1" noChangeArrowheads="1"/>
          </p:cNvPicPr>
          <p:nvPr/>
        </p:nvPicPr>
        <p:blipFill>
          <a:blip r:embed="rId2">
            <a:lum contras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209800"/>
            <a:ext cx="2741613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844" name="Line 4"/>
          <p:cNvSpPr>
            <a:spLocks noChangeShapeType="1"/>
          </p:cNvSpPr>
          <p:nvPr/>
        </p:nvSpPr>
        <p:spPr bwMode="black">
          <a:xfrm>
            <a:off x="2749550" y="2208212"/>
            <a:ext cx="4800600" cy="0"/>
          </a:xfrm>
          <a:prstGeom prst="line">
            <a:avLst/>
          </a:prstGeom>
          <a:noFill/>
          <a:ln w="28575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35847" name="Rectangle 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5848" name="Rectangle 8"/>
          <p:cNvSpPr>
            <a:spLocks noChangeArrowheads="1"/>
          </p:cNvSpPr>
          <p:nvPr/>
        </p:nvSpPr>
        <p:spPr bwMode="black">
          <a:xfrm>
            <a:off x="3435350" y="1827212"/>
            <a:ext cx="355282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lvl="0"/>
            <a:r>
              <a:rPr lang="en-US" dirty="0" smtClean="0"/>
              <a:t>Project Summary </a:t>
            </a:r>
            <a:endParaRPr lang="en-US" dirty="0"/>
          </a:p>
        </p:txBody>
      </p:sp>
      <p:sp>
        <p:nvSpPr>
          <p:cNvPr id="35849" name="Line 9"/>
          <p:cNvSpPr>
            <a:spLocks noChangeShapeType="1"/>
          </p:cNvSpPr>
          <p:nvPr/>
        </p:nvSpPr>
        <p:spPr bwMode="black">
          <a:xfrm>
            <a:off x="3352800" y="2840644"/>
            <a:ext cx="4800600" cy="0"/>
          </a:xfrm>
          <a:prstGeom prst="line">
            <a:avLst/>
          </a:prstGeom>
          <a:noFill/>
          <a:ln w="28575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35850" name="Rectangle 10"/>
          <p:cNvSpPr>
            <a:spLocks noChangeArrowheads="1"/>
          </p:cNvSpPr>
          <p:nvPr/>
        </p:nvSpPr>
        <p:spPr bwMode="black">
          <a:xfrm>
            <a:off x="4245328" y="3087469"/>
            <a:ext cx="398427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lvl="0"/>
            <a:r>
              <a:rPr lang="en-US" dirty="0" smtClean="0"/>
              <a:t>Software Architecture </a:t>
            </a:r>
            <a:r>
              <a:rPr lang="en-US" dirty="0"/>
              <a:t>Document</a:t>
            </a:r>
          </a:p>
        </p:txBody>
      </p:sp>
      <p:sp>
        <p:nvSpPr>
          <p:cNvPr id="35851" name="Line 11"/>
          <p:cNvSpPr>
            <a:spLocks noChangeShapeType="1"/>
          </p:cNvSpPr>
          <p:nvPr/>
        </p:nvSpPr>
        <p:spPr bwMode="black">
          <a:xfrm>
            <a:off x="3733800" y="3475973"/>
            <a:ext cx="4800600" cy="0"/>
          </a:xfrm>
          <a:prstGeom prst="line">
            <a:avLst/>
          </a:prstGeom>
          <a:noFill/>
          <a:ln w="28575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35852" name="Rectangle 12"/>
          <p:cNvSpPr>
            <a:spLocks noChangeArrowheads="1"/>
          </p:cNvSpPr>
          <p:nvPr/>
        </p:nvSpPr>
        <p:spPr bwMode="black">
          <a:xfrm>
            <a:off x="3919537" y="4934384"/>
            <a:ext cx="355282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lvl="0"/>
            <a:r>
              <a:rPr lang="en-US" dirty="0" smtClean="0"/>
              <a:t>User Guide</a:t>
            </a:r>
            <a:endParaRPr lang="en-US" dirty="0"/>
          </a:p>
        </p:txBody>
      </p:sp>
      <p:sp>
        <p:nvSpPr>
          <p:cNvPr id="35853" name="Line 13"/>
          <p:cNvSpPr>
            <a:spLocks noChangeShapeType="1"/>
          </p:cNvSpPr>
          <p:nvPr/>
        </p:nvSpPr>
        <p:spPr bwMode="black">
          <a:xfrm>
            <a:off x="3352800" y="5332412"/>
            <a:ext cx="4800600" cy="0"/>
          </a:xfrm>
          <a:prstGeom prst="line">
            <a:avLst/>
          </a:prstGeom>
          <a:noFill/>
          <a:ln w="28575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35854" name="Rectangle 14"/>
          <p:cNvSpPr>
            <a:spLocks noChangeArrowheads="1"/>
          </p:cNvSpPr>
          <p:nvPr/>
        </p:nvSpPr>
        <p:spPr bwMode="black">
          <a:xfrm>
            <a:off x="3815900" y="2438400"/>
            <a:ext cx="355282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lvl="0"/>
            <a:r>
              <a:rPr lang="en-US" dirty="0" smtClean="0"/>
              <a:t>Project Plan</a:t>
            </a:r>
            <a:endParaRPr lang="en-US" dirty="0"/>
          </a:p>
        </p:txBody>
      </p:sp>
      <p:grpSp>
        <p:nvGrpSpPr>
          <p:cNvPr id="35934" name="Group 94"/>
          <p:cNvGrpSpPr>
            <a:grpSpLocks/>
          </p:cNvGrpSpPr>
          <p:nvPr/>
        </p:nvGrpSpPr>
        <p:grpSpPr bwMode="auto">
          <a:xfrm>
            <a:off x="2590800" y="1816100"/>
            <a:ext cx="393700" cy="393700"/>
            <a:chOff x="2543" y="1006"/>
            <a:chExt cx="416" cy="416"/>
          </a:xfrm>
          <a:solidFill>
            <a:schemeClr val="tx2">
              <a:lumMod val="40000"/>
              <a:lumOff val="60000"/>
            </a:schemeClr>
          </a:solidFill>
        </p:grpSpPr>
        <p:sp>
          <p:nvSpPr>
            <p:cNvPr id="35892" name="Oval 52"/>
            <p:cNvSpPr>
              <a:spLocks noChangeArrowheads="1"/>
            </p:cNvSpPr>
            <p:nvPr/>
          </p:nvSpPr>
          <p:spPr bwMode="gray">
            <a:xfrm>
              <a:off x="2543" y="1006"/>
              <a:ext cx="416" cy="416"/>
            </a:xfrm>
            <a:prstGeom prst="ellipse">
              <a:avLst/>
            </a:prstGeom>
            <a:grpFill/>
            <a:ln w="9525">
              <a:solidFill>
                <a:srgbClr val="DDDDDD"/>
              </a:solidFill>
              <a:round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endParaRPr lang="en-US" dirty="0"/>
            </a:p>
          </p:txBody>
        </p:sp>
        <p:grpSp>
          <p:nvGrpSpPr>
            <p:cNvPr id="35893" name="Group 53"/>
            <p:cNvGrpSpPr>
              <a:grpSpLocks/>
            </p:cNvGrpSpPr>
            <p:nvPr/>
          </p:nvGrpSpPr>
          <p:grpSpPr bwMode="auto">
            <a:xfrm rot="-2288454">
              <a:off x="2578" y="1034"/>
              <a:ext cx="348" cy="356"/>
              <a:chOff x="887" y="2040"/>
              <a:chExt cx="433" cy="422"/>
            </a:xfrm>
            <a:grpFill/>
          </p:grpSpPr>
          <p:pic>
            <p:nvPicPr>
              <p:cNvPr id="35894" name="Picture 54" descr="circuler_1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gray">
              <a:xfrm>
                <a:off x="887" y="2040"/>
                <a:ext cx="430" cy="420"/>
              </a:xfrm>
              <a:prstGeom prst="rect">
                <a:avLst/>
              </a:prstGeom>
              <a:grpFill/>
              <a:extLst/>
            </p:spPr>
          </p:pic>
          <p:sp>
            <p:nvSpPr>
              <p:cNvPr id="35895" name="Oval 55"/>
              <p:cNvSpPr>
                <a:spLocks noChangeArrowheads="1"/>
              </p:cNvSpPr>
              <p:nvPr/>
            </p:nvSpPr>
            <p:spPr bwMode="gray">
              <a:xfrm>
                <a:off x="887" y="2040"/>
                <a:ext cx="433" cy="422"/>
              </a:xfrm>
              <a:prstGeom prst="ellipse">
                <a:avLst/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pic>
            <p:nvPicPr>
              <p:cNvPr id="35896" name="Picture 56" descr="Picture2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gray">
              <a:xfrm>
                <a:off x="930" y="2044"/>
                <a:ext cx="345" cy="149"/>
              </a:xfrm>
              <a:prstGeom prst="rect">
                <a:avLst/>
              </a:prstGeom>
              <a:grpFill/>
              <a:extLst/>
            </p:spPr>
          </p:pic>
        </p:grpSp>
        <p:pic>
          <p:nvPicPr>
            <p:cNvPr id="35897" name="Picture 57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015" t="9302" r="12404" b="12598"/>
            <a:stretch>
              <a:fillRect/>
            </a:stretch>
          </p:blipFill>
          <p:spPr bwMode="gray">
            <a:xfrm>
              <a:off x="2570" y="1020"/>
              <a:ext cx="359" cy="370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35933" name="Group 93"/>
          <p:cNvGrpSpPr>
            <a:grpSpLocks/>
          </p:cNvGrpSpPr>
          <p:nvPr/>
        </p:nvGrpSpPr>
        <p:grpSpPr bwMode="auto">
          <a:xfrm>
            <a:off x="3216275" y="2461232"/>
            <a:ext cx="393700" cy="393700"/>
            <a:chOff x="3071" y="1006"/>
            <a:chExt cx="416" cy="416"/>
          </a:xfrm>
          <a:solidFill>
            <a:srgbClr val="00B050"/>
          </a:solidFill>
        </p:grpSpPr>
        <p:sp>
          <p:nvSpPr>
            <p:cNvPr id="35902" name="Oval 62"/>
            <p:cNvSpPr>
              <a:spLocks noChangeArrowheads="1"/>
            </p:cNvSpPr>
            <p:nvPr/>
          </p:nvSpPr>
          <p:spPr bwMode="gray">
            <a:xfrm>
              <a:off x="3071" y="1006"/>
              <a:ext cx="416" cy="416"/>
            </a:xfrm>
            <a:prstGeom prst="ellipse">
              <a:avLst/>
            </a:prstGeom>
            <a:grpFill/>
            <a:ln w="9525">
              <a:solidFill>
                <a:srgbClr val="DDDDDD"/>
              </a:solidFill>
              <a:round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endParaRPr lang="en-US" dirty="0"/>
            </a:p>
          </p:txBody>
        </p:sp>
        <p:grpSp>
          <p:nvGrpSpPr>
            <p:cNvPr id="35903" name="Group 63"/>
            <p:cNvGrpSpPr>
              <a:grpSpLocks/>
            </p:cNvGrpSpPr>
            <p:nvPr/>
          </p:nvGrpSpPr>
          <p:grpSpPr bwMode="auto">
            <a:xfrm rot="-2288454">
              <a:off x="3106" y="1034"/>
              <a:ext cx="348" cy="356"/>
              <a:chOff x="887" y="2040"/>
              <a:chExt cx="433" cy="422"/>
            </a:xfrm>
            <a:grpFill/>
          </p:grpSpPr>
          <p:pic>
            <p:nvPicPr>
              <p:cNvPr id="35904" name="Picture 64" descr="circuler_1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gray">
              <a:xfrm>
                <a:off x="887" y="2040"/>
                <a:ext cx="430" cy="420"/>
              </a:xfrm>
              <a:prstGeom prst="rect">
                <a:avLst/>
              </a:prstGeom>
              <a:grpFill/>
              <a:extLst/>
            </p:spPr>
          </p:pic>
          <p:sp>
            <p:nvSpPr>
              <p:cNvPr id="35905" name="Oval 65"/>
              <p:cNvSpPr>
                <a:spLocks noChangeArrowheads="1"/>
              </p:cNvSpPr>
              <p:nvPr/>
            </p:nvSpPr>
            <p:spPr bwMode="gray">
              <a:xfrm>
                <a:off x="887" y="2040"/>
                <a:ext cx="433" cy="422"/>
              </a:xfrm>
              <a:prstGeom prst="ellipse">
                <a:avLst/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pic>
            <p:nvPicPr>
              <p:cNvPr id="35906" name="Picture 66" descr="Picture2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gray">
              <a:xfrm>
                <a:off x="930" y="2044"/>
                <a:ext cx="345" cy="149"/>
              </a:xfrm>
              <a:prstGeom prst="rect">
                <a:avLst/>
              </a:prstGeom>
              <a:grpFill/>
              <a:extLst/>
            </p:spPr>
          </p:pic>
        </p:grpSp>
        <p:pic>
          <p:nvPicPr>
            <p:cNvPr id="35926" name="Picture 86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015" t="9302" r="12404" b="12598"/>
            <a:stretch>
              <a:fillRect/>
            </a:stretch>
          </p:blipFill>
          <p:spPr bwMode="gray">
            <a:xfrm>
              <a:off x="3098" y="1020"/>
              <a:ext cx="359" cy="370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35932" name="Group 92"/>
          <p:cNvGrpSpPr>
            <a:grpSpLocks/>
          </p:cNvGrpSpPr>
          <p:nvPr/>
        </p:nvGrpSpPr>
        <p:grpSpPr bwMode="auto">
          <a:xfrm>
            <a:off x="3570288" y="3093385"/>
            <a:ext cx="393700" cy="393700"/>
            <a:chOff x="3647" y="1006"/>
            <a:chExt cx="416" cy="416"/>
          </a:xfrm>
          <a:solidFill>
            <a:srgbClr val="7030A0"/>
          </a:solidFill>
        </p:grpSpPr>
        <p:sp>
          <p:nvSpPr>
            <p:cNvPr id="35907" name="Oval 67"/>
            <p:cNvSpPr>
              <a:spLocks noChangeArrowheads="1"/>
            </p:cNvSpPr>
            <p:nvPr/>
          </p:nvSpPr>
          <p:spPr bwMode="gray">
            <a:xfrm>
              <a:off x="3647" y="1006"/>
              <a:ext cx="416" cy="416"/>
            </a:xfrm>
            <a:prstGeom prst="ellipse">
              <a:avLst/>
            </a:prstGeom>
            <a:grpFill/>
            <a:ln w="9525">
              <a:solidFill>
                <a:srgbClr val="DDDDDD"/>
              </a:solidFill>
              <a:round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endParaRPr lang="en-US" dirty="0"/>
            </a:p>
          </p:txBody>
        </p:sp>
        <p:grpSp>
          <p:nvGrpSpPr>
            <p:cNvPr id="35908" name="Group 68"/>
            <p:cNvGrpSpPr>
              <a:grpSpLocks/>
            </p:cNvGrpSpPr>
            <p:nvPr/>
          </p:nvGrpSpPr>
          <p:grpSpPr bwMode="auto">
            <a:xfrm rot="-2288454">
              <a:off x="3682" y="1034"/>
              <a:ext cx="348" cy="356"/>
              <a:chOff x="887" y="2040"/>
              <a:chExt cx="433" cy="422"/>
            </a:xfrm>
            <a:grpFill/>
          </p:grpSpPr>
          <p:pic>
            <p:nvPicPr>
              <p:cNvPr id="35909" name="Picture 69" descr="circuler_1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gray">
              <a:xfrm>
                <a:off x="887" y="2040"/>
                <a:ext cx="430" cy="420"/>
              </a:xfrm>
              <a:prstGeom prst="rect">
                <a:avLst/>
              </a:prstGeom>
              <a:grpFill/>
              <a:extLst/>
            </p:spPr>
          </p:pic>
          <p:sp>
            <p:nvSpPr>
              <p:cNvPr id="35910" name="Oval 70"/>
              <p:cNvSpPr>
                <a:spLocks noChangeArrowheads="1"/>
              </p:cNvSpPr>
              <p:nvPr/>
            </p:nvSpPr>
            <p:spPr bwMode="gray">
              <a:xfrm>
                <a:off x="887" y="2040"/>
                <a:ext cx="433" cy="422"/>
              </a:xfrm>
              <a:prstGeom prst="ellipse">
                <a:avLst/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pic>
            <p:nvPicPr>
              <p:cNvPr id="35911" name="Picture 71" descr="Picture2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gray">
              <a:xfrm>
                <a:off x="930" y="2044"/>
                <a:ext cx="345" cy="149"/>
              </a:xfrm>
              <a:prstGeom prst="rect">
                <a:avLst/>
              </a:prstGeom>
              <a:grpFill/>
              <a:extLst/>
            </p:spPr>
          </p:pic>
        </p:grpSp>
        <p:pic>
          <p:nvPicPr>
            <p:cNvPr id="35927" name="Picture 87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015" t="9302" r="12404" b="12598"/>
            <a:stretch>
              <a:fillRect/>
            </a:stretch>
          </p:blipFill>
          <p:spPr bwMode="gray">
            <a:xfrm>
              <a:off x="3676" y="1020"/>
              <a:ext cx="359" cy="370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35931" name="Group 91"/>
          <p:cNvGrpSpPr>
            <a:grpSpLocks/>
          </p:cNvGrpSpPr>
          <p:nvPr/>
        </p:nvGrpSpPr>
        <p:grpSpPr bwMode="auto">
          <a:xfrm>
            <a:off x="3200400" y="4940300"/>
            <a:ext cx="393700" cy="393700"/>
            <a:chOff x="4213" y="1006"/>
            <a:chExt cx="416" cy="416"/>
          </a:xfrm>
          <a:solidFill>
            <a:srgbClr val="00B0F0"/>
          </a:solidFill>
        </p:grpSpPr>
        <p:sp>
          <p:nvSpPr>
            <p:cNvPr id="35912" name="Oval 72"/>
            <p:cNvSpPr>
              <a:spLocks noChangeArrowheads="1"/>
            </p:cNvSpPr>
            <p:nvPr/>
          </p:nvSpPr>
          <p:spPr bwMode="gray">
            <a:xfrm>
              <a:off x="4213" y="1006"/>
              <a:ext cx="416" cy="416"/>
            </a:xfrm>
            <a:prstGeom prst="ellipse">
              <a:avLst/>
            </a:prstGeom>
            <a:grpFill/>
            <a:ln w="9525">
              <a:solidFill>
                <a:srgbClr val="DDDDDD"/>
              </a:solidFill>
              <a:round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endParaRPr lang="en-US" dirty="0"/>
            </a:p>
          </p:txBody>
        </p:sp>
        <p:grpSp>
          <p:nvGrpSpPr>
            <p:cNvPr id="35913" name="Group 73"/>
            <p:cNvGrpSpPr>
              <a:grpSpLocks/>
            </p:cNvGrpSpPr>
            <p:nvPr/>
          </p:nvGrpSpPr>
          <p:grpSpPr bwMode="auto">
            <a:xfrm rot="-2288454">
              <a:off x="4248" y="1034"/>
              <a:ext cx="348" cy="356"/>
              <a:chOff x="887" y="2040"/>
              <a:chExt cx="433" cy="422"/>
            </a:xfrm>
            <a:grpFill/>
          </p:grpSpPr>
          <p:pic>
            <p:nvPicPr>
              <p:cNvPr id="35914" name="Picture 74" descr="circuler_1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gray">
              <a:xfrm>
                <a:off x="887" y="2040"/>
                <a:ext cx="430" cy="420"/>
              </a:xfrm>
              <a:prstGeom prst="rect">
                <a:avLst/>
              </a:prstGeom>
              <a:grpFill/>
              <a:extLst/>
            </p:spPr>
          </p:pic>
          <p:sp>
            <p:nvSpPr>
              <p:cNvPr id="35915" name="Oval 75"/>
              <p:cNvSpPr>
                <a:spLocks noChangeArrowheads="1"/>
              </p:cNvSpPr>
              <p:nvPr/>
            </p:nvSpPr>
            <p:spPr bwMode="gray">
              <a:xfrm>
                <a:off x="887" y="2040"/>
                <a:ext cx="433" cy="422"/>
              </a:xfrm>
              <a:prstGeom prst="ellipse">
                <a:avLst/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pic>
            <p:nvPicPr>
              <p:cNvPr id="35916" name="Picture 76" descr="Picture2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gray">
              <a:xfrm>
                <a:off x="930" y="2044"/>
                <a:ext cx="345" cy="149"/>
              </a:xfrm>
              <a:prstGeom prst="rect">
                <a:avLst/>
              </a:prstGeom>
              <a:grpFill/>
              <a:extLst/>
            </p:spPr>
          </p:pic>
        </p:grpSp>
        <p:pic>
          <p:nvPicPr>
            <p:cNvPr id="35928" name="Picture 88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015" t="9302" r="12404" b="12598"/>
            <a:stretch>
              <a:fillRect/>
            </a:stretch>
          </p:blipFill>
          <p:spPr bwMode="gray">
            <a:xfrm>
              <a:off x="4240" y="1020"/>
              <a:ext cx="359" cy="370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5" name="Striped Right Arrow 4"/>
          <p:cNvSpPr/>
          <p:nvPr/>
        </p:nvSpPr>
        <p:spPr bwMode="auto">
          <a:xfrm rot="10800000">
            <a:off x="8049171" y="2904599"/>
            <a:ext cx="1143000" cy="507548"/>
          </a:xfrm>
          <a:prstGeom prst="stripedRightArrow">
            <a:avLst/>
          </a:prstGeom>
          <a:ln w="9525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perspectiveContrastingRightFacing"/>
            <a:lightRig rig="threePt" dir="t"/>
          </a:scene3d>
          <a:sp3d>
            <a:bevelT prst="slope"/>
          </a:sp3d>
        </p:spPr>
        <p:style>
          <a:lnRef idx="0">
            <a:scrgbClr r="0" g="0" b="0"/>
          </a:lnRef>
          <a:fillRef idx="1003">
            <a:schemeClr val="dk2"/>
          </a:fillRef>
          <a:effectRef idx="0">
            <a:scrgbClr r="0" g="0" b="0"/>
          </a:effectRef>
          <a:fontRef idx="major"/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55" name="Picture 59" descr="C:\Users\VOTINH\Desktop\HIT-hk2-N3\Logo HIT\HIT-Big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4694" y="5800298"/>
            <a:ext cx="1611954" cy="1209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Rectangle 12"/>
          <p:cNvSpPr>
            <a:spLocks noChangeArrowheads="1"/>
          </p:cNvSpPr>
          <p:nvPr/>
        </p:nvSpPr>
        <p:spPr bwMode="black">
          <a:xfrm>
            <a:off x="3386137" y="5410200"/>
            <a:ext cx="355282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lvl="0"/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43" name="Line 13"/>
          <p:cNvSpPr>
            <a:spLocks noChangeShapeType="1"/>
          </p:cNvSpPr>
          <p:nvPr/>
        </p:nvSpPr>
        <p:spPr bwMode="black">
          <a:xfrm>
            <a:off x="2819400" y="5808228"/>
            <a:ext cx="4800600" cy="0"/>
          </a:xfrm>
          <a:prstGeom prst="line">
            <a:avLst/>
          </a:prstGeom>
          <a:noFill/>
          <a:ln w="28575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grpSp>
        <p:nvGrpSpPr>
          <p:cNvPr id="44" name="Group 91"/>
          <p:cNvGrpSpPr>
            <a:grpSpLocks/>
          </p:cNvGrpSpPr>
          <p:nvPr/>
        </p:nvGrpSpPr>
        <p:grpSpPr bwMode="auto">
          <a:xfrm>
            <a:off x="2667000" y="5416116"/>
            <a:ext cx="393700" cy="393700"/>
            <a:chOff x="4213" y="1006"/>
            <a:chExt cx="416" cy="416"/>
          </a:xfrm>
          <a:solidFill>
            <a:srgbClr val="FF0000"/>
          </a:solidFill>
        </p:grpSpPr>
        <p:sp>
          <p:nvSpPr>
            <p:cNvPr id="45" name="Oval 72"/>
            <p:cNvSpPr>
              <a:spLocks noChangeArrowheads="1"/>
            </p:cNvSpPr>
            <p:nvPr/>
          </p:nvSpPr>
          <p:spPr bwMode="gray">
            <a:xfrm>
              <a:off x="4213" y="1006"/>
              <a:ext cx="416" cy="416"/>
            </a:xfrm>
            <a:prstGeom prst="ellipse">
              <a:avLst/>
            </a:prstGeom>
            <a:grpFill/>
            <a:ln w="9525">
              <a:solidFill>
                <a:srgbClr val="DDDDDD"/>
              </a:solidFill>
              <a:round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endParaRPr lang="en-US" dirty="0"/>
            </a:p>
          </p:txBody>
        </p:sp>
        <p:grpSp>
          <p:nvGrpSpPr>
            <p:cNvPr id="46" name="Group 73"/>
            <p:cNvGrpSpPr>
              <a:grpSpLocks/>
            </p:cNvGrpSpPr>
            <p:nvPr/>
          </p:nvGrpSpPr>
          <p:grpSpPr bwMode="auto">
            <a:xfrm rot="-2288454">
              <a:off x="4248" y="1034"/>
              <a:ext cx="348" cy="356"/>
              <a:chOff x="887" y="2040"/>
              <a:chExt cx="433" cy="422"/>
            </a:xfrm>
            <a:grpFill/>
          </p:grpSpPr>
          <p:pic>
            <p:nvPicPr>
              <p:cNvPr id="48" name="Picture 74" descr="circuler_1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gray">
              <a:xfrm>
                <a:off x="887" y="2040"/>
                <a:ext cx="430" cy="420"/>
              </a:xfrm>
              <a:prstGeom prst="rect">
                <a:avLst/>
              </a:prstGeom>
              <a:grpFill/>
              <a:extLst/>
            </p:spPr>
          </p:pic>
          <p:sp>
            <p:nvSpPr>
              <p:cNvPr id="49" name="Oval 75"/>
              <p:cNvSpPr>
                <a:spLocks noChangeArrowheads="1"/>
              </p:cNvSpPr>
              <p:nvPr/>
            </p:nvSpPr>
            <p:spPr bwMode="gray">
              <a:xfrm>
                <a:off x="887" y="2040"/>
                <a:ext cx="433" cy="422"/>
              </a:xfrm>
              <a:prstGeom prst="ellipse">
                <a:avLst/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pic>
            <p:nvPicPr>
              <p:cNvPr id="50" name="Picture 76" descr="Picture2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gray">
              <a:xfrm>
                <a:off x="930" y="2044"/>
                <a:ext cx="345" cy="149"/>
              </a:xfrm>
              <a:prstGeom prst="rect">
                <a:avLst/>
              </a:prstGeom>
              <a:grpFill/>
              <a:extLst/>
            </p:spPr>
          </p:pic>
        </p:grpSp>
        <p:pic>
          <p:nvPicPr>
            <p:cNvPr id="47" name="Picture 88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015" t="9302" r="12404" b="12598"/>
            <a:stretch>
              <a:fillRect/>
            </a:stretch>
          </p:blipFill>
          <p:spPr bwMode="gray">
            <a:xfrm>
              <a:off x="4240" y="1020"/>
              <a:ext cx="359" cy="370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51" name="Rectangle 12"/>
          <p:cNvSpPr>
            <a:spLocks noChangeArrowheads="1"/>
          </p:cNvSpPr>
          <p:nvPr/>
        </p:nvSpPr>
        <p:spPr bwMode="black">
          <a:xfrm>
            <a:off x="4244760" y="4324784"/>
            <a:ext cx="355282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lvl="0"/>
            <a:r>
              <a:rPr lang="en-US" dirty="0" smtClean="0"/>
              <a:t>Testing Plan</a:t>
            </a:r>
            <a:endParaRPr lang="en-US" dirty="0"/>
          </a:p>
        </p:txBody>
      </p:sp>
      <p:sp>
        <p:nvSpPr>
          <p:cNvPr id="52" name="Line 13"/>
          <p:cNvSpPr>
            <a:spLocks noChangeShapeType="1"/>
          </p:cNvSpPr>
          <p:nvPr/>
        </p:nvSpPr>
        <p:spPr bwMode="black">
          <a:xfrm>
            <a:off x="3678023" y="4722812"/>
            <a:ext cx="4800600" cy="0"/>
          </a:xfrm>
          <a:prstGeom prst="line">
            <a:avLst/>
          </a:prstGeom>
          <a:noFill/>
          <a:ln w="28575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grpSp>
        <p:nvGrpSpPr>
          <p:cNvPr id="53" name="Group 91"/>
          <p:cNvGrpSpPr>
            <a:grpSpLocks/>
          </p:cNvGrpSpPr>
          <p:nvPr/>
        </p:nvGrpSpPr>
        <p:grpSpPr bwMode="auto">
          <a:xfrm>
            <a:off x="3525623" y="4330700"/>
            <a:ext cx="393700" cy="393700"/>
            <a:chOff x="4213" y="1006"/>
            <a:chExt cx="416" cy="416"/>
          </a:xfrm>
          <a:solidFill>
            <a:srgbClr val="FFC000"/>
          </a:solidFill>
        </p:grpSpPr>
        <p:sp>
          <p:nvSpPr>
            <p:cNvPr id="54" name="Oval 72"/>
            <p:cNvSpPr>
              <a:spLocks noChangeArrowheads="1"/>
            </p:cNvSpPr>
            <p:nvPr/>
          </p:nvSpPr>
          <p:spPr bwMode="gray">
            <a:xfrm>
              <a:off x="4213" y="1006"/>
              <a:ext cx="416" cy="416"/>
            </a:xfrm>
            <a:prstGeom prst="ellipse">
              <a:avLst/>
            </a:prstGeom>
            <a:grpFill/>
            <a:ln w="9525">
              <a:solidFill>
                <a:srgbClr val="DDDDDD"/>
              </a:solidFill>
              <a:round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endParaRPr lang="en-US" dirty="0"/>
            </a:p>
          </p:txBody>
        </p:sp>
        <p:grpSp>
          <p:nvGrpSpPr>
            <p:cNvPr id="56" name="Group 73"/>
            <p:cNvGrpSpPr>
              <a:grpSpLocks/>
            </p:cNvGrpSpPr>
            <p:nvPr/>
          </p:nvGrpSpPr>
          <p:grpSpPr bwMode="auto">
            <a:xfrm rot="-2288454">
              <a:off x="4248" y="1034"/>
              <a:ext cx="348" cy="356"/>
              <a:chOff x="887" y="2040"/>
              <a:chExt cx="433" cy="422"/>
            </a:xfrm>
            <a:grpFill/>
          </p:grpSpPr>
          <p:pic>
            <p:nvPicPr>
              <p:cNvPr id="58" name="Picture 74" descr="circuler_1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gray">
              <a:xfrm>
                <a:off x="887" y="2040"/>
                <a:ext cx="430" cy="420"/>
              </a:xfrm>
              <a:prstGeom prst="rect">
                <a:avLst/>
              </a:prstGeom>
              <a:grpFill/>
              <a:extLst/>
            </p:spPr>
          </p:pic>
          <p:sp>
            <p:nvSpPr>
              <p:cNvPr id="59" name="Oval 75"/>
              <p:cNvSpPr>
                <a:spLocks noChangeArrowheads="1"/>
              </p:cNvSpPr>
              <p:nvPr/>
            </p:nvSpPr>
            <p:spPr bwMode="gray">
              <a:xfrm>
                <a:off x="887" y="2040"/>
                <a:ext cx="433" cy="422"/>
              </a:xfrm>
              <a:prstGeom prst="ellipse">
                <a:avLst/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pic>
            <p:nvPicPr>
              <p:cNvPr id="60" name="Picture 76" descr="Picture2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gray">
              <a:xfrm>
                <a:off x="930" y="2044"/>
                <a:ext cx="345" cy="149"/>
              </a:xfrm>
              <a:prstGeom prst="rect">
                <a:avLst/>
              </a:prstGeom>
              <a:grpFill/>
              <a:extLst/>
            </p:spPr>
          </p:pic>
        </p:grpSp>
        <p:pic>
          <p:nvPicPr>
            <p:cNvPr id="57" name="Picture 88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015" t="9302" r="12404" b="12598"/>
            <a:stretch>
              <a:fillRect/>
            </a:stretch>
          </p:blipFill>
          <p:spPr bwMode="gray">
            <a:xfrm>
              <a:off x="4240" y="1020"/>
              <a:ext cx="359" cy="370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61" name="Rectangle 12"/>
          <p:cNvSpPr>
            <a:spLocks noChangeArrowheads="1"/>
          </p:cNvSpPr>
          <p:nvPr/>
        </p:nvSpPr>
        <p:spPr bwMode="black">
          <a:xfrm>
            <a:off x="4432514" y="3710916"/>
            <a:ext cx="355282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lvl="0"/>
            <a:r>
              <a:rPr lang="en-US" dirty="0"/>
              <a:t>Software Design Specification</a:t>
            </a:r>
          </a:p>
        </p:txBody>
      </p:sp>
      <p:sp>
        <p:nvSpPr>
          <p:cNvPr id="62" name="Line 13"/>
          <p:cNvSpPr>
            <a:spLocks noChangeShapeType="1"/>
          </p:cNvSpPr>
          <p:nvPr/>
        </p:nvSpPr>
        <p:spPr bwMode="black">
          <a:xfrm>
            <a:off x="3886200" y="4166528"/>
            <a:ext cx="4800600" cy="0"/>
          </a:xfrm>
          <a:prstGeom prst="line">
            <a:avLst/>
          </a:prstGeom>
          <a:noFill/>
          <a:ln w="28575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grpSp>
        <p:nvGrpSpPr>
          <p:cNvPr id="63" name="Group 91"/>
          <p:cNvGrpSpPr>
            <a:grpSpLocks/>
          </p:cNvGrpSpPr>
          <p:nvPr/>
        </p:nvGrpSpPr>
        <p:grpSpPr bwMode="auto">
          <a:xfrm>
            <a:off x="3713377" y="3716832"/>
            <a:ext cx="393700" cy="393700"/>
            <a:chOff x="4213" y="1006"/>
            <a:chExt cx="416" cy="416"/>
          </a:xfrm>
          <a:solidFill>
            <a:srgbClr val="38A3B2"/>
          </a:solidFill>
        </p:grpSpPr>
        <p:sp>
          <p:nvSpPr>
            <p:cNvPr id="64" name="Oval 72"/>
            <p:cNvSpPr>
              <a:spLocks noChangeArrowheads="1"/>
            </p:cNvSpPr>
            <p:nvPr/>
          </p:nvSpPr>
          <p:spPr bwMode="gray">
            <a:xfrm>
              <a:off x="4213" y="1006"/>
              <a:ext cx="416" cy="416"/>
            </a:xfrm>
            <a:prstGeom prst="ellipse">
              <a:avLst/>
            </a:prstGeom>
            <a:grpFill/>
            <a:ln w="9525">
              <a:solidFill>
                <a:srgbClr val="DDDDDD"/>
              </a:solidFill>
              <a:round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endParaRPr lang="en-US" dirty="0"/>
            </a:p>
          </p:txBody>
        </p:sp>
        <p:grpSp>
          <p:nvGrpSpPr>
            <p:cNvPr id="65" name="Group 73"/>
            <p:cNvGrpSpPr>
              <a:grpSpLocks/>
            </p:cNvGrpSpPr>
            <p:nvPr/>
          </p:nvGrpSpPr>
          <p:grpSpPr bwMode="auto">
            <a:xfrm rot="-2288454">
              <a:off x="4248" y="1034"/>
              <a:ext cx="348" cy="356"/>
              <a:chOff x="887" y="2040"/>
              <a:chExt cx="433" cy="422"/>
            </a:xfrm>
            <a:grpFill/>
          </p:grpSpPr>
          <p:pic>
            <p:nvPicPr>
              <p:cNvPr id="67" name="Picture 74" descr="circuler_1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gray">
              <a:xfrm>
                <a:off x="887" y="2040"/>
                <a:ext cx="430" cy="420"/>
              </a:xfrm>
              <a:prstGeom prst="rect">
                <a:avLst/>
              </a:prstGeom>
              <a:grpFill/>
              <a:extLst/>
            </p:spPr>
          </p:pic>
          <p:sp>
            <p:nvSpPr>
              <p:cNvPr id="68" name="Oval 75"/>
              <p:cNvSpPr>
                <a:spLocks noChangeArrowheads="1"/>
              </p:cNvSpPr>
              <p:nvPr/>
            </p:nvSpPr>
            <p:spPr bwMode="gray">
              <a:xfrm>
                <a:off x="887" y="2040"/>
                <a:ext cx="433" cy="422"/>
              </a:xfrm>
              <a:prstGeom prst="ellipse">
                <a:avLst/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pic>
            <p:nvPicPr>
              <p:cNvPr id="69" name="Picture 76" descr="Picture2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gray">
              <a:xfrm>
                <a:off x="930" y="2044"/>
                <a:ext cx="345" cy="149"/>
              </a:xfrm>
              <a:prstGeom prst="rect">
                <a:avLst/>
              </a:prstGeom>
              <a:grpFill/>
              <a:extLst/>
            </p:spPr>
          </p:pic>
        </p:grpSp>
        <p:pic>
          <p:nvPicPr>
            <p:cNvPr id="66" name="Picture 88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015" t="9302" r="12404" b="12598"/>
            <a:stretch>
              <a:fillRect/>
            </a:stretch>
          </p:blipFill>
          <p:spPr bwMode="gray">
            <a:xfrm>
              <a:off x="4240" y="1020"/>
              <a:ext cx="359" cy="370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321522581"/>
      </p:ext>
    </p:extLst>
  </p:cSld>
  <p:clrMapOvr>
    <a:masterClrMapping/>
  </p:clrMapOvr>
  <p:transition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58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58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59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59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59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59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59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59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59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59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58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58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58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58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58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58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58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58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58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58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58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58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58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58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58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58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844" grpId="0" animBg="1"/>
      <p:bldP spid="35848" grpId="0"/>
      <p:bldP spid="35849" grpId="0" animBg="1"/>
      <p:bldP spid="35850" grpId="0"/>
      <p:bldP spid="35851" grpId="0" animBg="1"/>
      <p:bldP spid="35852" grpId="0"/>
      <p:bldP spid="35853" grpId="0" animBg="1"/>
      <p:bldP spid="35854" grpId="0"/>
      <p:bldP spid="5" grpId="0" animBg="1"/>
      <p:bldP spid="42" grpId="0"/>
      <p:bldP spid="43" grpId="0" animBg="1"/>
      <p:bldP spid="51" grpId="0"/>
      <p:bldP spid="52" grpId="0" animBg="1"/>
      <p:bldP spid="61" grpId="0"/>
      <p:bldP spid="6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System Context Diagram</a:t>
            </a:r>
            <a:endParaRPr lang="en-US" dirty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" name="Rectangle 2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55416367"/>
              </p:ext>
            </p:extLst>
          </p:nvPr>
        </p:nvGraphicFramePr>
        <p:xfrm>
          <a:off x="304800" y="1142999"/>
          <a:ext cx="8610600" cy="56390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493" name="Visio" r:id="rId3" imgW="16963894" imgH="11147717" progId="Visio.Drawing.11">
                  <p:embed/>
                </p:oleObj>
              </mc:Choice>
              <mc:Fallback>
                <p:oleObj name="Visio" r:id="rId3" imgW="16963894" imgH="11147717" progId="Visio.Drawing.11">
                  <p:embed/>
                  <p:pic>
                    <p:nvPicPr>
                      <p:cNvPr id="0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" y="1142999"/>
                        <a:ext cx="8610600" cy="563904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15467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Physic Perspective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170766" y="3244334"/>
            <a:ext cx="480246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600" dirty="0">
                <a:solidFill>
                  <a:srgbClr val="0070C0"/>
                </a:solidFill>
                <a:latin typeface="Broadway" pitchFamily="82" charset="0"/>
                <a:hlinkClick r:id="rId2" action="ppaction://hlinkfile"/>
              </a:rPr>
              <a:t>Physic Perspective</a:t>
            </a:r>
            <a:endParaRPr lang="en-US" sz="3600" dirty="0">
              <a:solidFill>
                <a:srgbClr val="0070C0"/>
              </a:solidFill>
              <a:latin typeface="Broadway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9878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Static </a:t>
            </a:r>
            <a:r>
              <a:rPr lang="en-US" dirty="0" smtClean="0"/>
              <a:t>Perspective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0" y="3244334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rgbClr val="0070C0"/>
                </a:solidFill>
                <a:latin typeface="Broadway" pitchFamily="82" charset="0"/>
                <a:hlinkClick r:id="rId2" action="ppaction://hlinkfile"/>
              </a:rPr>
              <a:t>High </a:t>
            </a:r>
            <a:r>
              <a:rPr lang="en-US" sz="3600" dirty="0" smtClean="0">
                <a:solidFill>
                  <a:srgbClr val="0070C0"/>
                </a:solidFill>
                <a:latin typeface="Broadway" pitchFamily="82" charset="0"/>
                <a:hlinkClick r:id="rId2" action="ppaction://hlinkfile"/>
              </a:rPr>
              <a:t> Level  Layered  Style</a:t>
            </a:r>
            <a:endParaRPr lang="en-US" sz="3600" dirty="0">
              <a:solidFill>
                <a:srgbClr val="0070C0"/>
              </a:solidFill>
              <a:latin typeface="Broadway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5936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581TGp_gold_light_ani">
  <a:themeElements>
    <a:clrScheme name="Default Design 1">
      <a:dk1>
        <a:srgbClr val="000000"/>
      </a:dk1>
      <a:lt1>
        <a:srgbClr val="FFFFFF"/>
      </a:lt1>
      <a:dk2>
        <a:srgbClr val="800000"/>
      </a:dk2>
      <a:lt2>
        <a:srgbClr val="333333"/>
      </a:lt2>
      <a:accent1>
        <a:srgbClr val="EB6743"/>
      </a:accent1>
      <a:accent2>
        <a:srgbClr val="D3A911"/>
      </a:accent2>
      <a:accent3>
        <a:srgbClr val="FFFFFF"/>
      </a:accent3>
      <a:accent4>
        <a:srgbClr val="000000"/>
      </a:accent4>
      <a:accent5>
        <a:srgbClr val="F3B8B0"/>
      </a:accent5>
      <a:accent6>
        <a:srgbClr val="BF990E"/>
      </a:accent6>
      <a:hlink>
        <a:srgbClr val="7B9B63"/>
      </a:hlink>
      <a:folHlink>
        <a:srgbClr val="38A3B2"/>
      </a:folHlink>
    </a:clrScheme>
    <a:fontScheme name="Default Design">
      <a:majorFont>
        <a:latin typeface="Arial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800000"/>
        </a:dk2>
        <a:lt2>
          <a:srgbClr val="333333"/>
        </a:lt2>
        <a:accent1>
          <a:srgbClr val="EB6743"/>
        </a:accent1>
        <a:accent2>
          <a:srgbClr val="D3A911"/>
        </a:accent2>
        <a:accent3>
          <a:srgbClr val="FFFFFF"/>
        </a:accent3>
        <a:accent4>
          <a:srgbClr val="000000"/>
        </a:accent4>
        <a:accent5>
          <a:srgbClr val="F3B8B0"/>
        </a:accent5>
        <a:accent6>
          <a:srgbClr val="BF990E"/>
        </a:accent6>
        <a:hlink>
          <a:srgbClr val="7B9B63"/>
        </a:hlink>
        <a:folHlink>
          <a:srgbClr val="38A3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2E507A"/>
        </a:dk2>
        <a:lt2>
          <a:srgbClr val="333333"/>
        </a:lt2>
        <a:accent1>
          <a:srgbClr val="5A90C2"/>
        </a:accent1>
        <a:accent2>
          <a:srgbClr val="8AC246"/>
        </a:accent2>
        <a:accent3>
          <a:srgbClr val="FFFFFF"/>
        </a:accent3>
        <a:accent4>
          <a:srgbClr val="000000"/>
        </a:accent4>
        <a:accent5>
          <a:srgbClr val="B5C6DD"/>
        </a:accent5>
        <a:accent6>
          <a:srgbClr val="7DB03F"/>
        </a:accent6>
        <a:hlink>
          <a:srgbClr val="F6831A"/>
        </a:hlink>
        <a:folHlink>
          <a:srgbClr val="EFC82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A82A9F"/>
        </a:dk2>
        <a:lt2>
          <a:srgbClr val="4D4D4D"/>
        </a:lt2>
        <a:accent1>
          <a:srgbClr val="12B4D4"/>
        </a:accent1>
        <a:accent2>
          <a:srgbClr val="F1C23D"/>
        </a:accent2>
        <a:accent3>
          <a:srgbClr val="FFFFFF"/>
        </a:accent3>
        <a:accent4>
          <a:srgbClr val="000000"/>
        </a:accent4>
        <a:accent5>
          <a:srgbClr val="AAD6E6"/>
        </a:accent5>
        <a:accent6>
          <a:srgbClr val="DAB036"/>
        </a:accent6>
        <a:hlink>
          <a:srgbClr val="8CA62C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581TGp_gold_light_ani</Template>
  <TotalTime>535</TotalTime>
  <Words>231</Words>
  <Application>Microsoft Office PowerPoint</Application>
  <PresentationFormat>On-screen Show (4:3)</PresentationFormat>
  <Paragraphs>94</Paragraphs>
  <Slides>28</Slides>
  <Notes>0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0" baseType="lpstr">
      <vt:lpstr>581TGp_gold_light_ani</vt:lpstr>
      <vt:lpstr>Visio</vt:lpstr>
      <vt:lpstr>Software Engineer Project</vt:lpstr>
      <vt:lpstr>Contents</vt:lpstr>
      <vt:lpstr>Introduction to SRM System</vt:lpstr>
      <vt:lpstr>Contents</vt:lpstr>
      <vt:lpstr>PowerPoint Presentation</vt:lpstr>
      <vt:lpstr>Contents</vt:lpstr>
      <vt:lpstr>System Context Diagram</vt:lpstr>
      <vt:lpstr>Physic Perspective</vt:lpstr>
      <vt:lpstr>Static Perspective 1</vt:lpstr>
      <vt:lpstr>Static Perspective 2</vt:lpstr>
      <vt:lpstr>Static Perspective 3</vt:lpstr>
      <vt:lpstr>Static Perspective 4</vt:lpstr>
      <vt:lpstr>Data Model</vt:lpstr>
      <vt:lpstr>Dynamic Perspective 1</vt:lpstr>
      <vt:lpstr>Dynamic Perspective 2</vt:lpstr>
      <vt:lpstr>Dynamic Perspective 3</vt:lpstr>
      <vt:lpstr>Dynamic Perspective 4</vt:lpstr>
      <vt:lpstr>Dynamic Perspective 5</vt:lpstr>
      <vt:lpstr>Mapping View</vt:lpstr>
      <vt:lpstr>Contents</vt:lpstr>
      <vt:lpstr>Activities Diagram</vt:lpstr>
      <vt:lpstr>Sequence Diagram</vt:lpstr>
      <vt:lpstr>Contents</vt:lpstr>
      <vt:lpstr>PowerPoint Presentation</vt:lpstr>
      <vt:lpstr>Contents</vt:lpstr>
      <vt:lpstr>User Guide</vt:lpstr>
      <vt:lpstr>Contents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Software Measurement and Analysis</dc:title>
  <dc:creator>VOTINH</dc:creator>
  <cp:lastModifiedBy>Ashisai</cp:lastModifiedBy>
  <cp:revision>100</cp:revision>
  <dcterms:created xsi:type="dcterms:W3CDTF">2012-04-13T17:02:02Z</dcterms:created>
  <dcterms:modified xsi:type="dcterms:W3CDTF">2012-08-09T15:16:45Z</dcterms:modified>
</cp:coreProperties>
</file>